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896" r:id="rId2"/>
    <p:sldId id="895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81"/>
  </p:normalViewPr>
  <p:slideViewPr>
    <p:cSldViewPr snapToGrid="0" snapToObjects="1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DB5594-C6E1-2D43-8C3A-2B10FCBEAB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F2E4A6C-CE1E-1343-B5C1-6580702638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E4D0A7-C3C5-8E44-A963-ABC21C311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A88707-DF47-1D44-80E2-72071B6E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6FADE5-66F3-F24B-AFB3-CCE7D2A53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12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CE0953D-7113-5C40-BE85-A79219C04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7FDF0DB-E98F-964A-B2EE-313342D36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7832F-60D5-2D44-9396-EE48A33C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4764673-2666-7448-A8CD-3FEC810D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579C13-F7E2-AE41-AA73-28D454ACA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86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F805356-8636-1449-A2B3-A64662F1D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942D488-A6B8-394C-BD51-E1573C22E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CDD40B-3286-2C49-AFBF-9A2294790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8CDD15-B17B-0148-8556-931EDE2B2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98A8D6-879E-4447-B9BB-846048CE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034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9FDD571-B371-5746-A266-A09F1991F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B96A378-DBB4-4F45-8ED9-521E404E8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B72CDE0-F5FA-4D43-AE2D-F14954201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9F55A7-AE3D-A14D-9CF2-5963E7B78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0CEC0A-DB78-834E-8FEA-4E6952648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886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353BC4-4572-C245-B3C2-057B4447D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3FC98B-0D58-134F-932C-D0E66D107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7ECCD3-DE97-644C-9899-053392C8F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966BEF-17D6-F647-8AE2-568D9EF5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D412E5C-A410-5E45-B93F-349907962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036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1F3E20-DBCC-FE4B-9E43-C5E5CBCAE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7E2BFA-3923-034B-949F-131A354B0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76BAFE5-9B07-0C4E-BA5D-5ACE67A4C4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35B558-CA8D-1843-B636-60A84FD0D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1B28B55-0AFA-6746-BF7B-1931775D6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222A91D-F70F-4E42-8146-7383E330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59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66EF6D-50AF-C74E-8938-EE62AD8D7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FD4E761-7E12-EB44-9FB2-83295C4DC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0E7F33A-ACF7-8E48-953F-0898C32716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78C4D9C-996D-2B40-AC0D-4DB6A1AD14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9881DB1-19AB-514D-9B9A-49A86E3957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862BD7EB-182F-4844-8942-35177EDED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5ABA1CC-2949-C140-B2FF-64FA1791D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FF2B176-2556-0740-A774-1FD1437AF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67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ECFF91-EEA8-BA41-94C5-17F914250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BDBF5F0-13C3-A34D-BB2B-F78D9C17C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096ED26-D0DC-1B4C-8086-54B27F9FB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8B0BE9D-54BF-9C4A-A47B-1FCF59D34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178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69E3C5F1-C973-E647-ABD6-5B20544D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86A71C1-F7BF-E74C-B9F1-0F8834359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7FD3342-9A18-9D4B-BAF2-1895D422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7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6A0682-C5EA-DA4D-A186-2EB335C74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D7BB05-EF30-BA4C-A30E-116E864AE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0157AB7-EE3D-D94F-9DCE-8B0B46E97B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4AAF40-2A28-6D44-8EF1-DEDED0654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6A1CB97-D9FA-8942-A105-A9F2D1D73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B49B499-9B86-AB44-A2A8-5EA379D7E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02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EE6FED-8CC0-4347-BE27-B76DC4409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DBBE05F-B93E-9542-A52D-FDF4052897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7C608B6-66B7-4940-977C-AA7E6D922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0C128DD-9E9C-664C-AA0A-CC2F1E5E1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F02A40A-83CB-F047-A728-C2AAC7C0B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660044B-8E76-0448-8CD6-B4D734807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83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624D2EB-3D26-BB46-B339-BA65DDB13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96263B4-929C-ED4F-8DC6-133DD2A6C4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3DEE1BB-AA74-3242-99B7-DB63E84E48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E5F2C-8AA6-4B42-B89D-C8456023C50C}" type="datetimeFigureOut">
              <a:rPr lang="tr-TR" smtClean="0"/>
              <a:t>11.09.2025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1AAF87-475E-D146-94FD-5713C2C06C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33B7A4-4638-D14D-8BCD-0D30B50002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35770-5C75-4F4D-A09D-9287C2A433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02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İçerik Yer Tutucusu 2">
            <a:extLst>
              <a:ext uri="{FF2B5EF4-FFF2-40B4-BE49-F238E27FC236}">
                <a16:creationId xmlns:a16="http://schemas.microsoft.com/office/drawing/2014/main" id="{752E1664-5BF5-4F42-97FA-F15B76872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buClr>
                <a:srgbClr val="FF0000"/>
              </a:buClr>
              <a:buFont typeface="Arial" panose="020B0604020202020204" pitchFamily="34" charset="0"/>
              <a:buNone/>
            </a:pPr>
            <a:r>
              <a:rPr lang="tr-TR" altLang="tr-TR" sz="2000" b="1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XXI. Toplantı Programı, 23 Ağustos 2025, Van Yüzüncü Yıl Üniversitesi </a:t>
            </a:r>
          </a:p>
          <a:p>
            <a:pPr marL="400050" lvl="1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10.00 	</a:t>
            </a:r>
            <a:r>
              <a:rPr lang="tr-TR" altLang="tr-TR" sz="2000">
                <a:latin typeface="Verdana" panose="020B0604030504040204" pitchFamily="34" charset="0"/>
                <a:ea typeface="ＭＳ Ｐゴシック" panose="020B0600070205080204" pitchFamily="34" charset="-128"/>
              </a:rPr>
              <a:t>Açılış Konuşmaları, Program, 15.Yıl Sunumu</a:t>
            </a:r>
          </a:p>
          <a:p>
            <a:pPr marL="400050" lvl="1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11.15 	Kahve Arası </a:t>
            </a:r>
          </a:p>
          <a:p>
            <a:pPr marL="400050" lvl="1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11.15 	Çalışma Grupları 1. Oturum (Mevcut Durum ve Tespitler) </a:t>
            </a:r>
          </a:p>
          <a:p>
            <a:pPr marL="400050" lvl="1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12.00 	Çalışma Grupları 2. Oturum (Çözüm Önerileri)</a:t>
            </a:r>
            <a:b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14.00 	Çalışma Grupları 3. Oturum (Rapor Oluşturulması)</a:t>
            </a:r>
            <a:b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14.45 	Kahve Arası </a:t>
            </a:r>
          </a:p>
          <a:p>
            <a:pPr marL="400050" lvl="1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15.00 	Rapor Sunumları/Görüş ve Öneriler </a:t>
            </a:r>
          </a:p>
          <a:p>
            <a:pPr marL="400050" lvl="1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tr-TR" altLang="tr-TR" sz="2000" dirty="0">
                <a:latin typeface="Verdana" panose="020B0604030504040204" pitchFamily="34" charset="0"/>
                <a:ea typeface="ＭＳ Ｐゴシック" panose="020B0600070205080204" pitchFamily="34" charset="-128"/>
              </a:rPr>
              <a:t>17.00 	Kapanış </a:t>
            </a:r>
          </a:p>
          <a:p>
            <a:pPr marL="0" indent="0">
              <a:buFont typeface="Calibri" panose="020F0502020204030204" pitchFamily="34" charset="0"/>
              <a:buAutoNum type="arabicPeriod"/>
            </a:pPr>
            <a:endParaRPr lang="tr-TR" altLang="tr-TR" sz="2800" dirty="0">
              <a:ea typeface="ＭＳ Ｐゴシック" panose="020B0600070205080204" pitchFamily="34" charset="-128"/>
            </a:endParaRPr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80A5430B-A073-9F40-BB13-6C4FAF8B99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381000"/>
            <a:ext cx="500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3527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İçerik Yer Tutucusu 2">
            <a:extLst>
              <a:ext uri="{FF2B5EF4-FFF2-40B4-BE49-F238E27FC236}">
                <a16:creationId xmlns:a16="http://schemas.microsoft.com/office/drawing/2014/main" id="{4CDBFA52-AE49-4A4D-8C30-EC7243625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143" y="1626919"/>
            <a:ext cx="11538857" cy="4550044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tr-TR" altLang="tr-TR" sz="2000" b="1" dirty="0">
              <a:ea typeface="ＭＳ Ｐゴシック" panose="020B0600070205080204" pitchFamily="34" charset="-128"/>
            </a:endParaRPr>
          </a:p>
          <a:p>
            <a:pPr marL="0" indent="0" algn="ctr">
              <a:buNone/>
            </a:pPr>
            <a:r>
              <a:rPr lang="tr-TR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AÇILIŞ KONUŞMALARI</a:t>
            </a:r>
          </a:p>
          <a:p>
            <a:pPr marL="0" indent="0" algn="ctr">
              <a:buNone/>
            </a:pPr>
            <a:endParaRPr lang="tr-TR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ÜHBD Genel Sekreteri Prof. Dr. Haluk ÖZSARI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Yüzüncü Yıl Üniversitesi Rektörü </a:t>
            </a:r>
            <a:r>
              <a:rPr lang="tr-TR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Prof. </a:t>
            </a:r>
            <a:r>
              <a:rPr lang="tr-TR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Dr. Hamdullah </a:t>
            </a: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ŞEVLİ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Üniversite Hastaneleri Birliği Derneği Başkan Vekili Prof. Dr. Mehmet Cahit GÜRAN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YÖK Başkanı Adına Yürütme Kurulu Üyesi Prof. Dr. Kemal ŞENOCAK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Cumhurbaşkanlığı Sağlık Politikaları Kurulu Adına Kurul Üyesi Prof. Dr. Necdet ÜNÜVAR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Sağlık Bakanlığı Bakan Yardımcısı Prof. Dr. Nurullah OKUMUŞ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Van Valisi Ozan BALCI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altLang="tr-TR" sz="2800" dirty="0">
              <a:ea typeface="ＭＳ Ｐゴシック" panose="020B0600070205080204" pitchFamily="34" charset="-128"/>
            </a:endParaRPr>
          </a:p>
        </p:txBody>
      </p:sp>
      <p:pic>
        <p:nvPicPr>
          <p:cNvPr id="17410" name="Picture 2">
            <a:extLst>
              <a:ext uri="{FF2B5EF4-FFF2-40B4-BE49-F238E27FC236}">
                <a16:creationId xmlns:a16="http://schemas.microsoft.com/office/drawing/2014/main" id="{3BC02B70-0D6E-3B4A-93BE-0A5BE6212D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381000"/>
            <a:ext cx="5003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32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</Words>
  <Application>Microsoft Office PowerPoint</Application>
  <PresentationFormat>Geniş ekran</PresentationFormat>
  <Paragraphs>17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Verdana</vt:lpstr>
      <vt:lpstr>Office Teması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Erkan</cp:lastModifiedBy>
  <cp:revision>4</cp:revision>
  <dcterms:created xsi:type="dcterms:W3CDTF">2025-08-25T06:14:50Z</dcterms:created>
  <dcterms:modified xsi:type="dcterms:W3CDTF">2025-09-11T14:09:49Z</dcterms:modified>
</cp:coreProperties>
</file>