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3" r:id="rId2"/>
    <p:sldId id="277" r:id="rId3"/>
    <p:sldId id="264" r:id="rId4"/>
    <p:sldId id="276" r:id="rId5"/>
    <p:sldId id="275" r:id="rId6"/>
    <p:sldId id="278" r:id="rId7"/>
    <p:sldId id="281" r:id="rId8"/>
    <p:sldId id="279" r:id="rId9"/>
    <p:sldId id="262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666661"/>
        </a:solidFill>
        <a:effectLst/>
        <a:uFillTx/>
        <a:latin typeface="Roboto Regular"/>
        <a:ea typeface="Roboto Regular"/>
        <a:cs typeface="Roboto Regular"/>
        <a:sym typeface="Roboto Regular"/>
      </a:defRPr>
    </a:lvl1pPr>
    <a:lvl2pPr marL="0" marR="0" indent="34290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666661"/>
        </a:solidFill>
        <a:effectLst/>
        <a:uFillTx/>
        <a:latin typeface="Roboto Regular"/>
        <a:ea typeface="Roboto Regular"/>
        <a:cs typeface="Roboto Regular"/>
        <a:sym typeface="Roboto Regular"/>
      </a:defRPr>
    </a:lvl2pPr>
    <a:lvl3pPr marL="0" marR="0" indent="68580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666661"/>
        </a:solidFill>
        <a:effectLst/>
        <a:uFillTx/>
        <a:latin typeface="Roboto Regular"/>
        <a:ea typeface="Roboto Regular"/>
        <a:cs typeface="Roboto Regular"/>
        <a:sym typeface="Roboto Regular"/>
      </a:defRPr>
    </a:lvl3pPr>
    <a:lvl4pPr marL="0" marR="0" indent="102870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666661"/>
        </a:solidFill>
        <a:effectLst/>
        <a:uFillTx/>
        <a:latin typeface="Roboto Regular"/>
        <a:ea typeface="Roboto Regular"/>
        <a:cs typeface="Roboto Regular"/>
        <a:sym typeface="Roboto Regular"/>
      </a:defRPr>
    </a:lvl4pPr>
    <a:lvl5pPr marL="0" marR="0" indent="137160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666661"/>
        </a:solidFill>
        <a:effectLst/>
        <a:uFillTx/>
        <a:latin typeface="Roboto Regular"/>
        <a:ea typeface="Roboto Regular"/>
        <a:cs typeface="Roboto Regular"/>
        <a:sym typeface="Roboto Regular"/>
      </a:defRPr>
    </a:lvl5pPr>
    <a:lvl6pPr marL="0" marR="0" indent="171450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666661"/>
        </a:solidFill>
        <a:effectLst/>
        <a:uFillTx/>
        <a:latin typeface="Roboto Regular"/>
        <a:ea typeface="Roboto Regular"/>
        <a:cs typeface="Roboto Regular"/>
        <a:sym typeface="Roboto Regular"/>
      </a:defRPr>
    </a:lvl6pPr>
    <a:lvl7pPr marL="0" marR="0" indent="205740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666661"/>
        </a:solidFill>
        <a:effectLst/>
        <a:uFillTx/>
        <a:latin typeface="Roboto Regular"/>
        <a:ea typeface="Roboto Regular"/>
        <a:cs typeface="Roboto Regular"/>
        <a:sym typeface="Roboto Regular"/>
      </a:defRPr>
    </a:lvl7pPr>
    <a:lvl8pPr marL="0" marR="0" indent="240030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666661"/>
        </a:solidFill>
        <a:effectLst/>
        <a:uFillTx/>
        <a:latin typeface="Roboto Regular"/>
        <a:ea typeface="Roboto Regular"/>
        <a:cs typeface="Roboto Regular"/>
        <a:sym typeface="Roboto Regular"/>
      </a:defRPr>
    </a:lvl8pPr>
    <a:lvl9pPr marL="0" marR="0" indent="2743200" algn="l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600" b="0" i="0" u="none" strike="noStrike" cap="none" spc="0" normalizeH="0" baseline="0">
        <a:ln>
          <a:noFill/>
        </a:ln>
        <a:solidFill>
          <a:srgbClr val="666661"/>
        </a:solidFill>
        <a:effectLst/>
        <a:uFillTx/>
        <a:latin typeface="Roboto Regular"/>
        <a:ea typeface="Roboto Regular"/>
        <a:cs typeface="Roboto Regular"/>
        <a:sym typeface="Roboto Regular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1B2C"/>
    <a:srgbClr val="FBFBFB"/>
    <a:srgbClr val="96969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chemeClr val="accent5">
          <a:satOff val="-73107"/>
          <a:lumOff val="65864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chemeClr val="accent5">
          <a:satOff val="-73107"/>
          <a:lumOff val="65864"/>
        </a:schemeClr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chemeClr val="accent5">
          <a:satOff val="-73107"/>
          <a:lumOff val="65864"/>
        </a:schemeClr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>
          <a:latin typeface="Gill Sans"/>
          <a:ea typeface="Gill Sans"/>
          <a:cs typeface="Gill Sans"/>
        </a:font>
        <a:schemeClr val="accent5">
          <a:satOff val="-73107"/>
          <a:lumOff val="65864"/>
        </a:schemeClr>
      </a:tcTxStyle>
      <a:tcStyle>
        <a:tcBdr>
          <a:left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left>
          <a:right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right>
          <a:top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top>
          <a:bottom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bottom>
          <a:insideH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insideH>
          <a:insideV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C8D8F">
              <a:alpha val="30000"/>
            </a:srgbClr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chemeClr val="accent5">
          <a:satOff val="-73107"/>
          <a:lumOff val="65864"/>
        </a:schemeClr>
      </a:tcTxStyle>
      <a:tcStyle>
        <a:tcBdr>
          <a:left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left>
          <a:right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right>
          <a:top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top>
          <a:bottom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bottom>
          <a:insideH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insideH>
          <a:insideV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insideV>
        </a:tcBdr>
        <a:fill>
          <a:solidFill>
            <a:srgbClr val="929292">
              <a:alpha val="50000"/>
            </a:srgbClr>
          </a:solidFill>
        </a:fill>
      </a:tcStyle>
    </a:firstCol>
    <a:lastRow>
      <a:tcTxStyle b="off" i="off">
        <a:font>
          <a:latin typeface="Gill Sans"/>
          <a:ea typeface="Gill Sans"/>
          <a:cs typeface="Gill Sans"/>
        </a:font>
        <a:schemeClr val="accent5">
          <a:satOff val="-73107"/>
          <a:lumOff val="65864"/>
        </a:schemeClr>
      </a:tcTxStyle>
      <a:tcStyle>
        <a:tcBdr>
          <a:left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left>
          <a:right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right>
          <a:top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top>
          <a:bottom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bottom>
          <a:insideH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insideH>
          <a:insideV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insideV>
        </a:tcBdr>
        <a:fill>
          <a:solidFill>
            <a:srgbClr val="929292">
              <a:alpha val="50000"/>
            </a:srgbClr>
          </a:solidFill>
        </a:fill>
      </a:tcStyle>
    </a:lastRow>
    <a:firstRow>
      <a:tcTxStyle b="off" i="off">
        <a:font>
          <a:latin typeface="Gill Sans"/>
          <a:ea typeface="Gill Sans"/>
          <a:cs typeface="Gill Sans"/>
        </a:font>
        <a:schemeClr val="accent5">
          <a:satOff val="-73107"/>
          <a:lumOff val="65864"/>
        </a:schemeClr>
      </a:tcTxStyle>
      <a:tcStyle>
        <a:tcBdr>
          <a:left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left>
          <a:right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right>
          <a:top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top>
          <a:bottom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bottom>
          <a:insideH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insideH>
          <a:insideV>
            <a:ln w="25400" cap="flat">
              <a:solidFill>
                <a:schemeClr val="accent5">
                  <a:satOff val="-73107"/>
                  <a:lumOff val="65864"/>
                </a:schemeClr>
              </a:solidFill>
              <a:prstDash val="solid"/>
              <a:miter lim="400000"/>
            </a:ln>
          </a:insideV>
        </a:tcBdr>
        <a:fill>
          <a:solidFill>
            <a:srgbClr val="929292">
              <a:alpha val="50000"/>
            </a:srgbClr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1" autoAdjust="0"/>
    <p:restoredTop sz="94674"/>
  </p:normalViewPr>
  <p:slideViewPr>
    <p:cSldViewPr snapToGrid="0">
      <p:cViewPr varScale="1">
        <p:scale>
          <a:sx n="46" d="100"/>
          <a:sy n="46" d="100"/>
        </p:scale>
        <p:origin x="1434" y="4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A1C620-57CA-4A79-8151-3B451583C340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</dgm:pt>
    <dgm:pt modelId="{7286EA70-FB85-46F5-AD12-331B36DEF8E5}">
      <dgm:prSet phldrT="[Metin]"/>
      <dgm:spPr/>
      <dgm:t>
        <a:bodyPr/>
        <a:lstStyle/>
        <a:p>
          <a:r>
            <a:rPr lang="tr-TR" dirty="0">
              <a:solidFill>
                <a:schemeClr val="accent6">
                  <a:lumMod val="75000"/>
                </a:schemeClr>
              </a:solidFill>
            </a:rPr>
            <a:t>Üniversite Hastanelerinin Finansman Sorunu</a:t>
          </a:r>
        </a:p>
      </dgm:t>
    </dgm:pt>
    <dgm:pt modelId="{D5BAACC8-7D10-4587-8066-C78172FA89E6}" type="parTrans" cxnId="{9BE71030-8844-4DFE-BD25-07305469FA4F}">
      <dgm:prSet/>
      <dgm:spPr/>
      <dgm:t>
        <a:bodyPr/>
        <a:lstStyle/>
        <a:p>
          <a:endParaRPr lang="tr-TR"/>
        </a:p>
      </dgm:t>
    </dgm:pt>
    <dgm:pt modelId="{CEA9A41E-BCBD-474F-AD82-D7446C5D3741}" type="sibTrans" cxnId="{9BE71030-8844-4DFE-BD25-07305469FA4F}">
      <dgm:prSet/>
      <dgm:spPr/>
      <dgm:t>
        <a:bodyPr/>
        <a:lstStyle/>
        <a:p>
          <a:endParaRPr lang="tr-TR"/>
        </a:p>
      </dgm:t>
    </dgm:pt>
    <dgm:pt modelId="{E446FB3E-C772-4269-B905-DB2E8236152B}" type="pres">
      <dgm:prSet presAssocID="{16A1C620-57CA-4A79-8151-3B451583C340}" presName="Name0" presStyleCnt="0">
        <dgm:presLayoutVars>
          <dgm:dir/>
          <dgm:animLvl val="lvl"/>
          <dgm:resizeHandles val="exact"/>
        </dgm:presLayoutVars>
      </dgm:prSet>
      <dgm:spPr/>
    </dgm:pt>
    <dgm:pt modelId="{5AA0F427-EDB6-4599-B60D-89CA16532745}" type="pres">
      <dgm:prSet presAssocID="{7286EA70-FB85-46F5-AD12-331B36DEF8E5}" presName="parTxOnly" presStyleLbl="node1" presStyleIdx="0" presStyleCnt="1">
        <dgm:presLayoutVars>
          <dgm:chMax val="0"/>
          <dgm:chPref val="0"/>
          <dgm:bulletEnabled val="1"/>
        </dgm:presLayoutVars>
      </dgm:prSet>
      <dgm:spPr/>
    </dgm:pt>
  </dgm:ptLst>
  <dgm:cxnLst>
    <dgm:cxn modelId="{25C4370B-EEC7-460B-BE84-646D3AEAF1EA}" type="presOf" srcId="{7286EA70-FB85-46F5-AD12-331B36DEF8E5}" destId="{5AA0F427-EDB6-4599-B60D-89CA16532745}" srcOrd="0" destOrd="0" presId="urn:microsoft.com/office/officeart/2005/8/layout/chevron1"/>
    <dgm:cxn modelId="{9BE71030-8844-4DFE-BD25-07305469FA4F}" srcId="{16A1C620-57CA-4A79-8151-3B451583C340}" destId="{7286EA70-FB85-46F5-AD12-331B36DEF8E5}" srcOrd="0" destOrd="0" parTransId="{D5BAACC8-7D10-4587-8066-C78172FA89E6}" sibTransId="{CEA9A41E-BCBD-474F-AD82-D7446C5D3741}"/>
    <dgm:cxn modelId="{E9DE6E91-D544-48BA-BF5B-358CC7E772A8}" type="presOf" srcId="{16A1C620-57CA-4A79-8151-3B451583C340}" destId="{E446FB3E-C772-4269-B905-DB2E8236152B}" srcOrd="0" destOrd="0" presId="urn:microsoft.com/office/officeart/2005/8/layout/chevron1"/>
    <dgm:cxn modelId="{CCD815B2-8DB5-4DCD-B5D9-867255AE4507}" type="presParOf" srcId="{E446FB3E-C772-4269-B905-DB2E8236152B}" destId="{5AA0F427-EDB6-4599-B60D-89CA16532745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A1C620-57CA-4A79-8151-3B451583C340}" type="doc">
      <dgm:prSet loTypeId="urn:microsoft.com/office/officeart/2005/8/layout/chevron1" loCatId="process" qsTypeId="urn:microsoft.com/office/officeart/2005/8/quickstyle/simple3" qsCatId="simple" csTypeId="urn:microsoft.com/office/officeart/2005/8/colors/accent1_2" csCatId="accent1" phldr="1"/>
      <dgm:spPr/>
    </dgm:pt>
    <dgm:pt modelId="{7286EA70-FB85-46F5-AD12-331B36DEF8E5}">
      <dgm:prSet phldrT="[Metin]"/>
      <dgm:spPr/>
      <dgm:t>
        <a:bodyPr/>
        <a:lstStyle/>
        <a:p>
          <a:r>
            <a:rPr lang="tr-TR" dirty="0">
              <a:solidFill>
                <a:schemeClr val="accent6">
                  <a:lumMod val="75000"/>
                </a:schemeClr>
              </a:solidFill>
            </a:rPr>
            <a:t>Sağlık Market Uygulaması</a:t>
          </a:r>
        </a:p>
      </dgm:t>
    </dgm:pt>
    <dgm:pt modelId="{D5BAACC8-7D10-4587-8066-C78172FA89E6}" type="parTrans" cxnId="{9BE71030-8844-4DFE-BD25-07305469FA4F}">
      <dgm:prSet/>
      <dgm:spPr/>
      <dgm:t>
        <a:bodyPr/>
        <a:lstStyle/>
        <a:p>
          <a:endParaRPr lang="tr-TR"/>
        </a:p>
      </dgm:t>
    </dgm:pt>
    <dgm:pt modelId="{CEA9A41E-BCBD-474F-AD82-D7446C5D3741}" type="sibTrans" cxnId="{9BE71030-8844-4DFE-BD25-07305469FA4F}">
      <dgm:prSet/>
      <dgm:spPr/>
      <dgm:t>
        <a:bodyPr/>
        <a:lstStyle/>
        <a:p>
          <a:endParaRPr lang="tr-TR"/>
        </a:p>
      </dgm:t>
    </dgm:pt>
    <dgm:pt modelId="{E446FB3E-C772-4269-B905-DB2E8236152B}" type="pres">
      <dgm:prSet presAssocID="{16A1C620-57CA-4A79-8151-3B451583C340}" presName="Name0" presStyleCnt="0">
        <dgm:presLayoutVars>
          <dgm:dir/>
          <dgm:animLvl val="lvl"/>
          <dgm:resizeHandles val="exact"/>
        </dgm:presLayoutVars>
      </dgm:prSet>
      <dgm:spPr/>
    </dgm:pt>
    <dgm:pt modelId="{5AA0F427-EDB6-4599-B60D-89CA16532745}" type="pres">
      <dgm:prSet presAssocID="{7286EA70-FB85-46F5-AD12-331B36DEF8E5}" presName="parTxOnly" presStyleLbl="node1" presStyleIdx="0" presStyleCnt="1">
        <dgm:presLayoutVars>
          <dgm:chMax val="0"/>
          <dgm:chPref val="0"/>
          <dgm:bulletEnabled val="1"/>
        </dgm:presLayoutVars>
      </dgm:prSet>
      <dgm:spPr/>
    </dgm:pt>
  </dgm:ptLst>
  <dgm:cxnLst>
    <dgm:cxn modelId="{25C4370B-EEC7-460B-BE84-646D3AEAF1EA}" type="presOf" srcId="{7286EA70-FB85-46F5-AD12-331B36DEF8E5}" destId="{5AA0F427-EDB6-4599-B60D-89CA16532745}" srcOrd="0" destOrd="0" presId="urn:microsoft.com/office/officeart/2005/8/layout/chevron1"/>
    <dgm:cxn modelId="{9BE71030-8844-4DFE-BD25-07305469FA4F}" srcId="{16A1C620-57CA-4A79-8151-3B451583C340}" destId="{7286EA70-FB85-46F5-AD12-331B36DEF8E5}" srcOrd="0" destOrd="0" parTransId="{D5BAACC8-7D10-4587-8066-C78172FA89E6}" sibTransId="{CEA9A41E-BCBD-474F-AD82-D7446C5D3741}"/>
    <dgm:cxn modelId="{E9DE6E91-D544-48BA-BF5B-358CC7E772A8}" type="presOf" srcId="{16A1C620-57CA-4A79-8151-3B451583C340}" destId="{E446FB3E-C772-4269-B905-DB2E8236152B}" srcOrd="0" destOrd="0" presId="urn:microsoft.com/office/officeart/2005/8/layout/chevron1"/>
    <dgm:cxn modelId="{CCD815B2-8DB5-4DCD-B5D9-867255AE4507}" type="presParOf" srcId="{E446FB3E-C772-4269-B905-DB2E8236152B}" destId="{5AA0F427-EDB6-4599-B60D-89CA16532745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16FEC3-F409-4D51-A346-D79852FA3643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2419B3E-AA95-496A-AABC-E5ECC0484F44}">
      <dgm:prSet phldrT="[Metin]"/>
      <dgm:spPr>
        <a:xfrm>
          <a:off x="138200" y="0"/>
          <a:ext cx="1882512" cy="1045840"/>
        </a:xfrm>
        <a:prstGeom prst="roundRect">
          <a:avLst>
            <a:gd name="adj" fmla="val 1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tr-TR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Geç Ödemeler</a:t>
          </a:r>
        </a:p>
      </dgm:t>
    </dgm:pt>
    <dgm:pt modelId="{7CB500C0-DE65-4E60-B53A-F6A88AD59918}" type="parTrans" cxnId="{417BC112-1F8A-4DED-A345-0038F16A14F1}">
      <dgm:prSet/>
      <dgm:spPr/>
      <dgm:t>
        <a:bodyPr/>
        <a:lstStyle/>
        <a:p>
          <a:endParaRPr lang="tr-TR"/>
        </a:p>
      </dgm:t>
    </dgm:pt>
    <dgm:pt modelId="{AD816909-6394-478C-AE82-D8D40CED4075}" type="sibTrans" cxnId="{417BC112-1F8A-4DED-A345-0038F16A14F1}">
      <dgm:prSet/>
      <dgm:spPr/>
      <dgm:t>
        <a:bodyPr/>
        <a:lstStyle/>
        <a:p>
          <a:endParaRPr lang="tr-TR"/>
        </a:p>
      </dgm:t>
    </dgm:pt>
    <dgm:pt modelId="{DFD8DB9E-AFAF-4C0F-B9C0-38F966600EB4}">
      <dgm:prSet phldrT="[Metin]"/>
      <dgm:spPr>
        <a:xfrm rot="21360000">
          <a:off x="2389496" y="2785097"/>
          <a:ext cx="1937791" cy="1374183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tr-T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Tıbbi Cihaz </a:t>
          </a:r>
        </a:p>
      </dgm:t>
    </dgm:pt>
    <dgm:pt modelId="{338A4CA3-6C83-4BF7-8171-03124D3E9258}" type="parTrans" cxnId="{DC22B3EA-99AA-4739-8243-84A16009DC97}">
      <dgm:prSet/>
      <dgm:spPr/>
      <dgm:t>
        <a:bodyPr/>
        <a:lstStyle/>
        <a:p>
          <a:endParaRPr lang="tr-TR"/>
        </a:p>
      </dgm:t>
    </dgm:pt>
    <dgm:pt modelId="{23498B44-81BC-4206-88B3-127679D4AC41}" type="sibTrans" cxnId="{DC22B3EA-99AA-4739-8243-84A16009DC97}">
      <dgm:prSet/>
      <dgm:spPr/>
      <dgm:t>
        <a:bodyPr/>
        <a:lstStyle/>
        <a:p>
          <a:endParaRPr lang="tr-TR"/>
        </a:p>
      </dgm:t>
    </dgm:pt>
    <dgm:pt modelId="{6D600DE5-6978-4035-B120-4C7C57F50168}">
      <dgm:prSet phldrT="[Metin]"/>
      <dgm:spPr>
        <a:xfrm rot="21360000">
          <a:off x="2284912" y="1362754"/>
          <a:ext cx="1937791" cy="1374183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tr-TR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İlaç</a:t>
          </a:r>
        </a:p>
      </dgm:t>
    </dgm:pt>
    <dgm:pt modelId="{4D12B75F-9E05-4E9F-9B61-B2FE56D2FB39}" type="parTrans" cxnId="{C4A8F7B4-4A89-4D02-95D6-C386329FE24A}">
      <dgm:prSet/>
      <dgm:spPr/>
      <dgm:t>
        <a:bodyPr/>
        <a:lstStyle/>
        <a:p>
          <a:endParaRPr lang="tr-TR"/>
        </a:p>
      </dgm:t>
    </dgm:pt>
    <dgm:pt modelId="{25B46839-29A6-4A50-93E4-4ADBBB905BEC}" type="sibTrans" cxnId="{C4A8F7B4-4A89-4D02-95D6-C386329FE24A}">
      <dgm:prSet/>
      <dgm:spPr/>
      <dgm:t>
        <a:bodyPr/>
        <a:lstStyle/>
        <a:p>
          <a:endParaRPr lang="tr-TR"/>
        </a:p>
      </dgm:t>
    </dgm:pt>
    <dgm:pt modelId="{9FDBB2F0-0F1C-4608-98C1-8261B26974FF}">
      <dgm:prSet phldrT="[Metin]"/>
      <dgm:spPr>
        <a:xfrm>
          <a:off x="6660228" y="0"/>
          <a:ext cx="1882512" cy="1045840"/>
        </a:xfrm>
        <a:prstGeom prst="roundRect">
          <a:avLst>
            <a:gd name="adj" fmla="val 1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tr-TR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Finansman</a:t>
          </a:r>
        </a:p>
      </dgm:t>
    </dgm:pt>
    <dgm:pt modelId="{49A96A02-3AE8-46F5-8435-466D33AD9311}" type="parTrans" cxnId="{9D9486E8-94F1-4F93-9B4E-366DFBACAE17}">
      <dgm:prSet/>
      <dgm:spPr/>
      <dgm:t>
        <a:bodyPr/>
        <a:lstStyle/>
        <a:p>
          <a:endParaRPr lang="tr-TR"/>
        </a:p>
      </dgm:t>
    </dgm:pt>
    <dgm:pt modelId="{7B23F962-D8C2-4B27-B606-C6E74513AFBD}" type="sibTrans" cxnId="{9D9486E8-94F1-4F93-9B4E-366DFBACAE17}">
      <dgm:prSet/>
      <dgm:spPr/>
      <dgm:t>
        <a:bodyPr/>
        <a:lstStyle/>
        <a:p>
          <a:endParaRPr lang="tr-TR"/>
        </a:p>
      </dgm:t>
    </dgm:pt>
    <dgm:pt modelId="{F3E1BADF-FBFC-4D48-BE18-CF1232A2D1F7}">
      <dgm:prSet phldrT="[Metin]" custT="1"/>
      <dgm:spPr>
        <a:xfrm rot="21360000">
          <a:off x="5082534" y="2596845"/>
          <a:ext cx="1937791" cy="1374183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tr-TR" sz="23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Sürdürülebilir </a:t>
          </a:r>
          <a:r>
            <a:rPr lang="tr-TR" sz="2300" kern="1200" dirty="0">
              <a:solidFill>
                <a:sysClr val="window" lastClr="FFFFFF"/>
              </a:solidFill>
              <a:latin typeface="Calibri"/>
              <a:ea typeface="DINPro-Medium"/>
              <a:cs typeface="DINPro-Medium"/>
            </a:rPr>
            <a:t>Sağlık Hizmet Sunumu </a:t>
          </a:r>
        </a:p>
      </dgm:t>
    </dgm:pt>
    <dgm:pt modelId="{FB64924D-FC5C-4504-BC2C-A4741694C408}" type="parTrans" cxnId="{F69103F0-0D94-4989-A61E-FA0BA2F70BF5}">
      <dgm:prSet/>
      <dgm:spPr/>
      <dgm:t>
        <a:bodyPr/>
        <a:lstStyle/>
        <a:p>
          <a:endParaRPr lang="tr-TR"/>
        </a:p>
      </dgm:t>
    </dgm:pt>
    <dgm:pt modelId="{38B4F6C5-E58D-4C66-975C-A1FA8719C516}" type="sibTrans" cxnId="{F69103F0-0D94-4989-A61E-FA0BA2F70BF5}">
      <dgm:prSet/>
      <dgm:spPr/>
      <dgm:t>
        <a:bodyPr/>
        <a:lstStyle/>
        <a:p>
          <a:endParaRPr lang="tr-TR"/>
        </a:p>
      </dgm:t>
    </dgm:pt>
    <dgm:pt modelId="{2087EC1B-FDE3-4DCC-B637-62EA4EC34683}">
      <dgm:prSet phldrT="[Metin]"/>
      <dgm:spPr/>
      <dgm:t>
        <a:bodyPr/>
        <a:lstStyle/>
        <a:p>
          <a:endParaRPr lang="tr-TR" dirty="0"/>
        </a:p>
      </dgm:t>
    </dgm:pt>
    <dgm:pt modelId="{A6FF8BD9-6D73-4112-A44D-EE175B052D70}" type="parTrans" cxnId="{E7022C4E-6A49-43E0-838C-FBE444737B30}">
      <dgm:prSet/>
      <dgm:spPr/>
      <dgm:t>
        <a:bodyPr/>
        <a:lstStyle/>
        <a:p>
          <a:endParaRPr lang="tr-TR"/>
        </a:p>
      </dgm:t>
    </dgm:pt>
    <dgm:pt modelId="{5AC7CCD2-5670-4C09-A7F3-EF5193C0AD44}" type="sibTrans" cxnId="{E7022C4E-6A49-43E0-838C-FBE444737B30}">
      <dgm:prSet/>
      <dgm:spPr/>
      <dgm:t>
        <a:bodyPr/>
        <a:lstStyle/>
        <a:p>
          <a:endParaRPr lang="tr-TR"/>
        </a:p>
      </dgm:t>
    </dgm:pt>
    <dgm:pt modelId="{CF40FE9E-1E34-4469-BF6F-54A67121E9BB}">
      <dgm:prSet phldrT="[Metin]"/>
      <dgm:spPr/>
      <dgm:t>
        <a:bodyPr/>
        <a:lstStyle/>
        <a:p>
          <a:endParaRPr lang="tr-TR" dirty="0"/>
        </a:p>
      </dgm:t>
    </dgm:pt>
    <dgm:pt modelId="{B538D599-75BB-46B4-9EC7-E5177744A60F}" type="parTrans" cxnId="{52CE6519-E9CC-4F98-BE39-44DD7C74D18D}">
      <dgm:prSet/>
      <dgm:spPr/>
      <dgm:t>
        <a:bodyPr/>
        <a:lstStyle/>
        <a:p>
          <a:endParaRPr lang="tr-TR"/>
        </a:p>
      </dgm:t>
    </dgm:pt>
    <dgm:pt modelId="{90AA888D-E987-40AD-B522-D803C56346CF}" type="sibTrans" cxnId="{52CE6519-E9CC-4F98-BE39-44DD7C74D18D}">
      <dgm:prSet/>
      <dgm:spPr/>
      <dgm:t>
        <a:bodyPr/>
        <a:lstStyle/>
        <a:p>
          <a:endParaRPr lang="tr-TR"/>
        </a:p>
      </dgm:t>
    </dgm:pt>
    <dgm:pt modelId="{8756F95F-4088-40C5-B069-0D928C09ABE0}">
      <dgm:prSet phldrT="[Metin]"/>
      <dgm:spPr/>
      <dgm:t>
        <a:bodyPr/>
        <a:lstStyle/>
        <a:p>
          <a:endParaRPr lang="tr-TR" dirty="0"/>
        </a:p>
      </dgm:t>
    </dgm:pt>
    <dgm:pt modelId="{69FBCE95-9EAC-4178-B923-E7F2FCD0A6E9}" type="parTrans" cxnId="{902A558D-DF7D-4C58-BFAA-256DF0014945}">
      <dgm:prSet/>
      <dgm:spPr/>
      <dgm:t>
        <a:bodyPr/>
        <a:lstStyle/>
        <a:p>
          <a:endParaRPr lang="tr-TR"/>
        </a:p>
      </dgm:t>
    </dgm:pt>
    <dgm:pt modelId="{3FA432F3-EC64-48B0-8B86-BBFF1F592DCB}" type="sibTrans" cxnId="{902A558D-DF7D-4C58-BFAA-256DF0014945}">
      <dgm:prSet/>
      <dgm:spPr/>
      <dgm:t>
        <a:bodyPr/>
        <a:lstStyle/>
        <a:p>
          <a:endParaRPr lang="tr-TR"/>
        </a:p>
      </dgm:t>
    </dgm:pt>
    <dgm:pt modelId="{FC6673AC-FF49-47F9-8D46-AF009752CE63}" type="pres">
      <dgm:prSet presAssocID="{BD16FEC3-F409-4D51-A346-D79852FA3643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C280537A-07DA-4F3C-B7C7-DB5630FCBD16}" type="pres">
      <dgm:prSet presAssocID="{BD16FEC3-F409-4D51-A346-D79852FA3643}" presName="dummyMaxCanvas" presStyleCnt="0"/>
      <dgm:spPr/>
    </dgm:pt>
    <dgm:pt modelId="{F1D39B0A-E64B-4ADA-8226-9BB7368B0A82}" type="pres">
      <dgm:prSet presAssocID="{BD16FEC3-F409-4D51-A346-D79852FA3643}" presName="parentComposite" presStyleCnt="0"/>
      <dgm:spPr/>
    </dgm:pt>
    <dgm:pt modelId="{B9BFB7EE-38E0-4DFA-BC41-E80AAF4E137D}" type="pres">
      <dgm:prSet presAssocID="{BD16FEC3-F409-4D51-A346-D79852FA3643}" presName="parent1" presStyleLbl="alignAccFollowNode1" presStyleIdx="0" presStyleCnt="4" custLinFactX="-23836" custLinFactNeighborX="-100000" custLinFactNeighborY="0">
        <dgm:presLayoutVars>
          <dgm:chMax val="4"/>
        </dgm:presLayoutVars>
      </dgm:prSet>
      <dgm:spPr/>
    </dgm:pt>
    <dgm:pt modelId="{0D3A0680-E1C7-4A11-9D37-8069F06DC729}" type="pres">
      <dgm:prSet presAssocID="{BD16FEC3-F409-4D51-A346-D79852FA3643}" presName="parent2" presStyleLbl="alignAccFollowNode1" presStyleIdx="1" presStyleCnt="4" custLinFactNeighborX="78173" custLinFactNeighborY="0">
        <dgm:presLayoutVars>
          <dgm:chMax val="4"/>
        </dgm:presLayoutVars>
      </dgm:prSet>
      <dgm:spPr/>
    </dgm:pt>
    <dgm:pt modelId="{ACD2E7B0-D311-4FC2-842C-3C6D74AF4E0E}" type="pres">
      <dgm:prSet presAssocID="{BD16FEC3-F409-4D51-A346-D79852FA3643}" presName="childrenComposite" presStyleCnt="0"/>
      <dgm:spPr/>
    </dgm:pt>
    <dgm:pt modelId="{7BE6B971-D4D8-4369-A8BA-5B4FC1ADDBDB}" type="pres">
      <dgm:prSet presAssocID="{BD16FEC3-F409-4D51-A346-D79852FA3643}" presName="dummyMaxCanvas_ChildArea" presStyleCnt="0"/>
      <dgm:spPr/>
    </dgm:pt>
    <dgm:pt modelId="{EF2620FD-9E6D-41F6-A913-70138E106540}" type="pres">
      <dgm:prSet presAssocID="{BD16FEC3-F409-4D51-A346-D79852FA3643}" presName="fulcrum" presStyleLbl="alignAccFollowNode1" presStyleIdx="2" presStyleCnt="4"/>
      <dgm:spPr>
        <a:xfrm>
          <a:off x="4378085" y="4444820"/>
          <a:ext cx="784380" cy="784380"/>
        </a:xfrm>
        <a:prstGeom prst="triangle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04173C0C-659C-4D34-A95A-F45C03464BE5}" type="pres">
      <dgm:prSet presAssocID="{BD16FEC3-F409-4D51-A346-D79852FA3643}" presName="balance_21" presStyleLbl="alignAccFollowNode1" presStyleIdx="3" presStyleCnt="4">
        <dgm:presLayoutVars>
          <dgm:bulletEnabled val="1"/>
        </dgm:presLayoutVars>
      </dgm:prSet>
      <dgm:spPr>
        <a:xfrm rot="21360000">
          <a:off x="2416417" y="4108704"/>
          <a:ext cx="4707717" cy="329195"/>
        </a:xfrm>
        <a:prstGeom prst="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EE8A9167-1FE1-4D8F-9E42-12B855EC220A}" type="pres">
      <dgm:prSet presAssocID="{BD16FEC3-F409-4D51-A346-D79852FA3643}" presName="left_21_1" presStyleLbl="node1" presStyleIdx="0" presStyleCnt="3">
        <dgm:presLayoutVars>
          <dgm:bulletEnabled val="1"/>
        </dgm:presLayoutVars>
      </dgm:prSet>
      <dgm:spPr/>
    </dgm:pt>
    <dgm:pt modelId="{C9E8D832-ACD2-453A-A06C-F440025C270C}" type="pres">
      <dgm:prSet presAssocID="{BD16FEC3-F409-4D51-A346-D79852FA3643}" presName="left_21_2" presStyleLbl="node1" presStyleIdx="1" presStyleCnt="3">
        <dgm:presLayoutVars>
          <dgm:bulletEnabled val="1"/>
        </dgm:presLayoutVars>
      </dgm:prSet>
      <dgm:spPr/>
    </dgm:pt>
    <dgm:pt modelId="{CE8E7DA1-9EE0-48E1-B329-A674B2E64BC8}" type="pres">
      <dgm:prSet presAssocID="{BD16FEC3-F409-4D51-A346-D79852FA3643}" presName="right_21_1" presStyleLbl="node1" presStyleIdx="2" presStyleCnt="3">
        <dgm:presLayoutVars>
          <dgm:bulletEnabled val="1"/>
        </dgm:presLayoutVars>
      </dgm:prSet>
      <dgm:spPr/>
    </dgm:pt>
  </dgm:ptLst>
  <dgm:cxnLst>
    <dgm:cxn modelId="{417BC112-1F8A-4DED-A345-0038F16A14F1}" srcId="{BD16FEC3-F409-4D51-A346-D79852FA3643}" destId="{32419B3E-AA95-496A-AABC-E5ECC0484F44}" srcOrd="0" destOrd="0" parTransId="{7CB500C0-DE65-4E60-B53A-F6A88AD59918}" sibTransId="{AD816909-6394-478C-AE82-D8D40CED4075}"/>
    <dgm:cxn modelId="{7CDE3F19-A067-4F44-B651-3FA3622A485E}" type="presOf" srcId="{DFD8DB9E-AFAF-4C0F-B9C0-38F966600EB4}" destId="{EE8A9167-1FE1-4D8F-9E42-12B855EC220A}" srcOrd="0" destOrd="0" presId="urn:microsoft.com/office/officeart/2005/8/layout/balance1"/>
    <dgm:cxn modelId="{52CE6519-E9CC-4F98-BE39-44DD7C74D18D}" srcId="{BD16FEC3-F409-4D51-A346-D79852FA3643}" destId="{CF40FE9E-1E34-4469-BF6F-54A67121E9BB}" srcOrd="4" destOrd="0" parTransId="{B538D599-75BB-46B4-9EC7-E5177744A60F}" sibTransId="{90AA888D-E987-40AD-B522-D803C56346CF}"/>
    <dgm:cxn modelId="{4BA0F238-3AE6-4A16-AE9D-155E904BC194}" type="presOf" srcId="{F3E1BADF-FBFC-4D48-BE18-CF1232A2D1F7}" destId="{CE8E7DA1-9EE0-48E1-B329-A674B2E64BC8}" srcOrd="0" destOrd="0" presId="urn:microsoft.com/office/officeart/2005/8/layout/balance1"/>
    <dgm:cxn modelId="{E7022C4E-6A49-43E0-838C-FBE444737B30}" srcId="{BD16FEC3-F409-4D51-A346-D79852FA3643}" destId="{2087EC1B-FDE3-4DCC-B637-62EA4EC34683}" srcOrd="3" destOrd="0" parTransId="{A6FF8BD9-6D73-4112-A44D-EE175B052D70}" sibTransId="{5AC7CCD2-5670-4C09-A7F3-EF5193C0AD44}"/>
    <dgm:cxn modelId="{902A558D-DF7D-4C58-BFAA-256DF0014945}" srcId="{BD16FEC3-F409-4D51-A346-D79852FA3643}" destId="{8756F95F-4088-40C5-B069-0D928C09ABE0}" srcOrd="2" destOrd="0" parTransId="{69FBCE95-9EAC-4178-B923-E7F2FCD0A6E9}" sibTransId="{3FA432F3-EC64-48B0-8B86-BBFF1F592DCB}"/>
    <dgm:cxn modelId="{51C16D9A-295E-40E3-A1AD-C225273F9C04}" type="presOf" srcId="{BD16FEC3-F409-4D51-A346-D79852FA3643}" destId="{FC6673AC-FF49-47F9-8D46-AF009752CE63}" srcOrd="0" destOrd="0" presId="urn:microsoft.com/office/officeart/2005/8/layout/balance1"/>
    <dgm:cxn modelId="{257D1CA2-D66E-49CE-8C07-72E5686C23E8}" type="presOf" srcId="{6D600DE5-6978-4035-B120-4C7C57F50168}" destId="{C9E8D832-ACD2-453A-A06C-F440025C270C}" srcOrd="0" destOrd="0" presId="urn:microsoft.com/office/officeart/2005/8/layout/balance1"/>
    <dgm:cxn modelId="{77BFE0AD-C628-4505-8A19-18E2E1495027}" type="presOf" srcId="{32419B3E-AA95-496A-AABC-E5ECC0484F44}" destId="{B9BFB7EE-38E0-4DFA-BC41-E80AAF4E137D}" srcOrd="0" destOrd="0" presId="urn:microsoft.com/office/officeart/2005/8/layout/balance1"/>
    <dgm:cxn modelId="{C4A8F7B4-4A89-4D02-95D6-C386329FE24A}" srcId="{32419B3E-AA95-496A-AABC-E5ECC0484F44}" destId="{6D600DE5-6978-4035-B120-4C7C57F50168}" srcOrd="1" destOrd="0" parTransId="{4D12B75F-9E05-4E9F-9B61-B2FE56D2FB39}" sibTransId="{25B46839-29A6-4A50-93E4-4ADBBB905BEC}"/>
    <dgm:cxn modelId="{77EE9FC0-CF6C-4B56-9176-752F2BC35DCA}" type="presOf" srcId="{9FDBB2F0-0F1C-4608-98C1-8261B26974FF}" destId="{0D3A0680-E1C7-4A11-9D37-8069F06DC729}" srcOrd="0" destOrd="0" presId="urn:microsoft.com/office/officeart/2005/8/layout/balance1"/>
    <dgm:cxn modelId="{9D9486E8-94F1-4F93-9B4E-366DFBACAE17}" srcId="{BD16FEC3-F409-4D51-A346-D79852FA3643}" destId="{9FDBB2F0-0F1C-4608-98C1-8261B26974FF}" srcOrd="1" destOrd="0" parTransId="{49A96A02-3AE8-46F5-8435-466D33AD9311}" sibTransId="{7B23F962-D8C2-4B27-B606-C6E74513AFBD}"/>
    <dgm:cxn modelId="{DC22B3EA-99AA-4739-8243-84A16009DC97}" srcId="{32419B3E-AA95-496A-AABC-E5ECC0484F44}" destId="{DFD8DB9E-AFAF-4C0F-B9C0-38F966600EB4}" srcOrd="0" destOrd="0" parTransId="{338A4CA3-6C83-4BF7-8171-03124D3E9258}" sibTransId="{23498B44-81BC-4206-88B3-127679D4AC41}"/>
    <dgm:cxn modelId="{F69103F0-0D94-4989-A61E-FA0BA2F70BF5}" srcId="{9FDBB2F0-0F1C-4608-98C1-8261B26974FF}" destId="{F3E1BADF-FBFC-4D48-BE18-CF1232A2D1F7}" srcOrd="0" destOrd="0" parTransId="{FB64924D-FC5C-4504-BC2C-A4741694C408}" sibTransId="{38B4F6C5-E58D-4C66-975C-A1FA8719C516}"/>
    <dgm:cxn modelId="{A69A2D22-0A6A-4B46-9181-313EF4E14A7C}" type="presParOf" srcId="{FC6673AC-FF49-47F9-8D46-AF009752CE63}" destId="{C280537A-07DA-4F3C-B7C7-DB5630FCBD16}" srcOrd="0" destOrd="0" presId="urn:microsoft.com/office/officeart/2005/8/layout/balance1"/>
    <dgm:cxn modelId="{831F3B70-0B93-4CCF-A3B7-11E5BEC6A7EC}" type="presParOf" srcId="{FC6673AC-FF49-47F9-8D46-AF009752CE63}" destId="{F1D39B0A-E64B-4ADA-8226-9BB7368B0A82}" srcOrd="1" destOrd="0" presId="urn:microsoft.com/office/officeart/2005/8/layout/balance1"/>
    <dgm:cxn modelId="{E573CC70-63CC-458B-B891-6BD5436A8550}" type="presParOf" srcId="{F1D39B0A-E64B-4ADA-8226-9BB7368B0A82}" destId="{B9BFB7EE-38E0-4DFA-BC41-E80AAF4E137D}" srcOrd="0" destOrd="0" presId="urn:microsoft.com/office/officeart/2005/8/layout/balance1"/>
    <dgm:cxn modelId="{F6462C98-C04D-498D-BA6B-F5BC0AEA8CA4}" type="presParOf" srcId="{F1D39B0A-E64B-4ADA-8226-9BB7368B0A82}" destId="{0D3A0680-E1C7-4A11-9D37-8069F06DC729}" srcOrd="1" destOrd="0" presId="urn:microsoft.com/office/officeart/2005/8/layout/balance1"/>
    <dgm:cxn modelId="{F452E694-E4D0-46B3-AC97-9CC677C13EC9}" type="presParOf" srcId="{FC6673AC-FF49-47F9-8D46-AF009752CE63}" destId="{ACD2E7B0-D311-4FC2-842C-3C6D74AF4E0E}" srcOrd="2" destOrd="0" presId="urn:microsoft.com/office/officeart/2005/8/layout/balance1"/>
    <dgm:cxn modelId="{D369EDEB-E97D-4302-8495-477520E19FB9}" type="presParOf" srcId="{ACD2E7B0-D311-4FC2-842C-3C6D74AF4E0E}" destId="{7BE6B971-D4D8-4369-A8BA-5B4FC1ADDBDB}" srcOrd="0" destOrd="0" presId="urn:microsoft.com/office/officeart/2005/8/layout/balance1"/>
    <dgm:cxn modelId="{CFC700D7-462D-47C4-A5B9-9FF21CC24B1A}" type="presParOf" srcId="{ACD2E7B0-D311-4FC2-842C-3C6D74AF4E0E}" destId="{EF2620FD-9E6D-41F6-A913-70138E106540}" srcOrd="1" destOrd="0" presId="urn:microsoft.com/office/officeart/2005/8/layout/balance1"/>
    <dgm:cxn modelId="{EFF5416B-F596-4CF9-86DF-164AAE7E117B}" type="presParOf" srcId="{ACD2E7B0-D311-4FC2-842C-3C6D74AF4E0E}" destId="{04173C0C-659C-4D34-A95A-F45C03464BE5}" srcOrd="2" destOrd="0" presId="urn:microsoft.com/office/officeart/2005/8/layout/balance1"/>
    <dgm:cxn modelId="{29FD59C8-11DD-4BE3-BB3D-4C44271FD2E9}" type="presParOf" srcId="{ACD2E7B0-D311-4FC2-842C-3C6D74AF4E0E}" destId="{EE8A9167-1FE1-4D8F-9E42-12B855EC220A}" srcOrd="3" destOrd="0" presId="urn:microsoft.com/office/officeart/2005/8/layout/balance1"/>
    <dgm:cxn modelId="{83D0694F-2841-45CF-A5EA-CEB2C1057AC6}" type="presParOf" srcId="{ACD2E7B0-D311-4FC2-842C-3C6D74AF4E0E}" destId="{C9E8D832-ACD2-453A-A06C-F440025C270C}" srcOrd="4" destOrd="0" presId="urn:microsoft.com/office/officeart/2005/8/layout/balance1"/>
    <dgm:cxn modelId="{1A29CFA8-AF1D-4E5E-842F-17E532F30C4B}" type="presParOf" srcId="{ACD2E7B0-D311-4FC2-842C-3C6D74AF4E0E}" destId="{CE8E7DA1-9EE0-48E1-B329-A674B2E64BC8}" srcOrd="5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831648-AF02-4B06-B9E0-4492A9F77A6B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CD8FCA4-5049-4966-B9B4-C42C0ED4CBA6}">
      <dgm:prSet phldrT="[Metin]"/>
      <dgm:spPr/>
      <dgm:t>
        <a:bodyPr/>
        <a:lstStyle/>
        <a:p>
          <a:r>
            <a:rPr lang="tr-TR" dirty="0"/>
            <a:t>Kamu </a:t>
          </a:r>
        </a:p>
      </dgm:t>
    </dgm:pt>
    <dgm:pt modelId="{84BC33D1-2BAE-4145-9D8F-61A121567FD8}" type="parTrans" cxnId="{7E61BE4B-0D78-4693-82FA-9F8BD846A149}">
      <dgm:prSet/>
      <dgm:spPr/>
      <dgm:t>
        <a:bodyPr/>
        <a:lstStyle/>
        <a:p>
          <a:endParaRPr lang="tr-TR"/>
        </a:p>
      </dgm:t>
    </dgm:pt>
    <dgm:pt modelId="{D8666F7C-CCF1-4FD8-BC81-CA8A3B426372}" type="sibTrans" cxnId="{7E61BE4B-0D78-4693-82FA-9F8BD846A149}">
      <dgm:prSet/>
      <dgm:spPr/>
      <dgm:t>
        <a:bodyPr/>
        <a:lstStyle/>
        <a:p>
          <a:endParaRPr lang="tr-TR"/>
        </a:p>
      </dgm:t>
    </dgm:pt>
    <dgm:pt modelId="{993BCAFE-3125-4349-82B5-439029275040}">
      <dgm:prSet phldrT="[Metin]"/>
      <dgm:spPr/>
      <dgm:t>
        <a:bodyPr/>
        <a:lstStyle/>
        <a:p>
          <a:r>
            <a:rPr lang="tr-TR" dirty="0"/>
            <a:t>Sektör</a:t>
          </a:r>
        </a:p>
      </dgm:t>
    </dgm:pt>
    <dgm:pt modelId="{54BD2852-4AC3-4B6A-BE14-D04168CC3A25}" type="parTrans" cxnId="{B5608D72-6F58-4CA4-B632-61CFEFAA8E26}">
      <dgm:prSet/>
      <dgm:spPr/>
      <dgm:t>
        <a:bodyPr/>
        <a:lstStyle/>
        <a:p>
          <a:endParaRPr lang="tr-TR"/>
        </a:p>
      </dgm:t>
    </dgm:pt>
    <dgm:pt modelId="{FE80806C-AE71-407E-BF08-E3718BC000E1}" type="sibTrans" cxnId="{B5608D72-6F58-4CA4-B632-61CFEFAA8E26}">
      <dgm:prSet/>
      <dgm:spPr/>
      <dgm:t>
        <a:bodyPr/>
        <a:lstStyle/>
        <a:p>
          <a:endParaRPr lang="tr-TR"/>
        </a:p>
      </dgm:t>
    </dgm:pt>
    <dgm:pt modelId="{5B6F8CAF-0FA8-4685-903D-D0C82D59CB53}">
      <dgm:prSet phldrT="[Metin]"/>
      <dgm:spPr/>
      <dgm:t>
        <a:bodyPr/>
        <a:lstStyle/>
        <a:p>
          <a:r>
            <a:rPr lang="tr-TR" dirty="0"/>
            <a:t>İhale süreçlerini kısaltmak</a:t>
          </a:r>
        </a:p>
      </dgm:t>
    </dgm:pt>
    <dgm:pt modelId="{FFAC0F74-5CB4-4DBF-8F39-EE61C30B8B8D}" type="parTrans" cxnId="{16EDCA2B-F682-4C23-94DA-D18417FD9E3D}">
      <dgm:prSet/>
      <dgm:spPr/>
      <dgm:t>
        <a:bodyPr/>
        <a:lstStyle/>
        <a:p>
          <a:endParaRPr lang="tr-TR"/>
        </a:p>
      </dgm:t>
    </dgm:pt>
    <dgm:pt modelId="{AA2D9A0D-53F3-41DB-9E36-475125F5FE01}" type="sibTrans" cxnId="{16EDCA2B-F682-4C23-94DA-D18417FD9E3D}">
      <dgm:prSet/>
      <dgm:spPr/>
      <dgm:t>
        <a:bodyPr/>
        <a:lstStyle/>
        <a:p>
          <a:endParaRPr lang="tr-TR"/>
        </a:p>
      </dgm:t>
    </dgm:pt>
    <dgm:pt modelId="{96E1E41A-9C9C-452E-BA81-F9E6E29F1040}">
      <dgm:prSet phldrT="[Metin]"/>
      <dgm:spPr/>
      <dgm:t>
        <a:bodyPr/>
        <a:lstStyle/>
        <a:p>
          <a:r>
            <a:rPr lang="tr-TR" dirty="0"/>
            <a:t>İnsan Kaynaklarını verimli kullanmak</a:t>
          </a:r>
        </a:p>
      </dgm:t>
    </dgm:pt>
    <dgm:pt modelId="{69ADFAFC-844F-4C91-92FB-E1E564F2E0B2}" type="parTrans" cxnId="{4A669C6C-538D-47A0-AC76-31F0580B9894}">
      <dgm:prSet/>
      <dgm:spPr/>
      <dgm:t>
        <a:bodyPr/>
        <a:lstStyle/>
        <a:p>
          <a:endParaRPr lang="tr-TR"/>
        </a:p>
      </dgm:t>
    </dgm:pt>
    <dgm:pt modelId="{B5C39B37-1C17-4AD9-A192-E25D8BC54E2B}" type="sibTrans" cxnId="{4A669C6C-538D-47A0-AC76-31F0580B9894}">
      <dgm:prSet/>
      <dgm:spPr/>
      <dgm:t>
        <a:bodyPr/>
        <a:lstStyle/>
        <a:p>
          <a:endParaRPr lang="tr-TR"/>
        </a:p>
      </dgm:t>
    </dgm:pt>
    <dgm:pt modelId="{A7D5BF34-A417-4575-9964-AFDDE51443E7}">
      <dgm:prSet phldrT="[Metin]"/>
      <dgm:spPr/>
      <dgm:t>
        <a:bodyPr/>
        <a:lstStyle/>
        <a:p>
          <a:r>
            <a:rPr lang="tr-TR" dirty="0"/>
            <a:t>Ölçek Ekonomisi ile Maliyet Etkinliği sağlamak</a:t>
          </a:r>
        </a:p>
      </dgm:t>
    </dgm:pt>
    <dgm:pt modelId="{A243D124-35DB-48B0-8371-2A734AB7CB42}" type="parTrans" cxnId="{3B19F01B-7CCD-447D-8817-EA84FEC1EFA6}">
      <dgm:prSet/>
      <dgm:spPr/>
      <dgm:t>
        <a:bodyPr/>
        <a:lstStyle/>
        <a:p>
          <a:endParaRPr lang="tr-TR"/>
        </a:p>
      </dgm:t>
    </dgm:pt>
    <dgm:pt modelId="{57ADF0BD-021D-437B-932F-3C0A626540DA}" type="sibTrans" cxnId="{3B19F01B-7CCD-447D-8817-EA84FEC1EFA6}">
      <dgm:prSet/>
      <dgm:spPr/>
      <dgm:t>
        <a:bodyPr/>
        <a:lstStyle/>
        <a:p>
          <a:endParaRPr lang="tr-TR"/>
        </a:p>
      </dgm:t>
    </dgm:pt>
    <dgm:pt modelId="{1B7B6369-8CBA-4A6C-8311-F05822397BD2}">
      <dgm:prSet phldrT="[Metin]"/>
      <dgm:spPr/>
      <dgm:t>
        <a:bodyPr/>
        <a:lstStyle/>
        <a:p>
          <a:r>
            <a:rPr lang="tr-TR" dirty="0"/>
            <a:t>Açık Eksiltme İhale Yöntemi genelde verimsiz bir satın alma yöntemidir.</a:t>
          </a:r>
        </a:p>
      </dgm:t>
    </dgm:pt>
    <dgm:pt modelId="{B46BF745-1952-404D-86B0-9693DC6C06C2}" type="parTrans" cxnId="{0BDDE653-5E1C-4240-AABA-6490108EA372}">
      <dgm:prSet/>
      <dgm:spPr/>
      <dgm:t>
        <a:bodyPr/>
        <a:lstStyle/>
        <a:p>
          <a:endParaRPr lang="tr-TR"/>
        </a:p>
      </dgm:t>
    </dgm:pt>
    <dgm:pt modelId="{E0661BC7-EB2C-4458-A94D-E4988EC256EF}" type="sibTrans" cxnId="{0BDDE653-5E1C-4240-AABA-6490108EA372}">
      <dgm:prSet/>
      <dgm:spPr/>
      <dgm:t>
        <a:bodyPr/>
        <a:lstStyle/>
        <a:p>
          <a:endParaRPr lang="tr-TR"/>
        </a:p>
      </dgm:t>
    </dgm:pt>
    <dgm:pt modelId="{5881D87D-D546-4E87-AF99-1BF005456F8E}">
      <dgm:prSet phldrT="[Metin]"/>
      <dgm:spPr/>
      <dgm:t>
        <a:bodyPr/>
        <a:lstStyle/>
        <a:p>
          <a:r>
            <a:rPr lang="tr-TR" dirty="0"/>
            <a:t>Bayilerin kapanması risk	i – istihdamda azalma</a:t>
          </a:r>
        </a:p>
      </dgm:t>
    </dgm:pt>
    <dgm:pt modelId="{D44CA8CA-497D-4579-95BC-2F3FC497D579}" type="parTrans" cxnId="{F4543EED-4E6B-468D-A23B-CC66885BDF48}">
      <dgm:prSet/>
      <dgm:spPr/>
      <dgm:t>
        <a:bodyPr/>
        <a:lstStyle/>
        <a:p>
          <a:endParaRPr lang="tr-TR"/>
        </a:p>
      </dgm:t>
    </dgm:pt>
    <dgm:pt modelId="{96F43781-A537-47C2-A915-7971F83D2476}" type="sibTrans" cxnId="{F4543EED-4E6B-468D-A23B-CC66885BDF48}">
      <dgm:prSet/>
      <dgm:spPr/>
      <dgm:t>
        <a:bodyPr/>
        <a:lstStyle/>
        <a:p>
          <a:endParaRPr lang="tr-TR"/>
        </a:p>
      </dgm:t>
    </dgm:pt>
    <dgm:pt modelId="{041C0DB5-1CD5-49BC-BDEC-EA17BCAFEE8A}">
      <dgm:prSet phldrT="[Metin]"/>
      <dgm:spPr/>
      <dgm:t>
        <a:bodyPr/>
        <a:lstStyle/>
        <a:p>
          <a:r>
            <a:rPr lang="tr-TR" dirty="0"/>
            <a:t>Daha önceki olumsuz çerçeve ihale deneyimi</a:t>
          </a:r>
        </a:p>
      </dgm:t>
    </dgm:pt>
    <dgm:pt modelId="{BCBFFAB7-54C2-4F30-9BC0-507EC2E8A72A}" type="parTrans" cxnId="{AB70770B-1DCA-47A6-8556-4EE65D672268}">
      <dgm:prSet/>
      <dgm:spPr/>
      <dgm:t>
        <a:bodyPr/>
        <a:lstStyle/>
        <a:p>
          <a:endParaRPr lang="tr-TR"/>
        </a:p>
      </dgm:t>
    </dgm:pt>
    <dgm:pt modelId="{22A274FF-01A9-4DD3-B3B7-2A7FEA9AB6AE}" type="sibTrans" cxnId="{AB70770B-1DCA-47A6-8556-4EE65D672268}">
      <dgm:prSet/>
      <dgm:spPr/>
      <dgm:t>
        <a:bodyPr/>
        <a:lstStyle/>
        <a:p>
          <a:endParaRPr lang="tr-TR"/>
        </a:p>
      </dgm:t>
    </dgm:pt>
    <dgm:pt modelId="{C734BDB2-97E8-4113-8B83-12CA00177038}">
      <dgm:prSet phldrT="[Metin]"/>
      <dgm:spPr/>
      <dgm:t>
        <a:bodyPr/>
        <a:lstStyle/>
        <a:p>
          <a:r>
            <a:rPr lang="tr-TR" dirty="0"/>
            <a:t>Hekimler için </a:t>
          </a:r>
          <a:r>
            <a:rPr lang="tr-TR" dirty="0" err="1"/>
            <a:t>malpraktis</a:t>
          </a:r>
          <a:r>
            <a:rPr lang="tr-TR" dirty="0"/>
            <a:t> / Hasta  Hakları</a:t>
          </a:r>
        </a:p>
      </dgm:t>
    </dgm:pt>
    <dgm:pt modelId="{A3852852-4914-47AF-93B0-E16F85DA674C}" type="parTrans" cxnId="{10CB0C6C-2797-4778-9A5C-745BB8DC3940}">
      <dgm:prSet/>
      <dgm:spPr/>
      <dgm:t>
        <a:bodyPr/>
        <a:lstStyle/>
        <a:p>
          <a:endParaRPr lang="tr-TR"/>
        </a:p>
      </dgm:t>
    </dgm:pt>
    <dgm:pt modelId="{5DAB55A3-B3F7-4EF7-B4D5-DC92DF266145}" type="sibTrans" cxnId="{10CB0C6C-2797-4778-9A5C-745BB8DC3940}">
      <dgm:prSet/>
      <dgm:spPr/>
      <dgm:t>
        <a:bodyPr/>
        <a:lstStyle/>
        <a:p>
          <a:endParaRPr lang="tr-TR"/>
        </a:p>
      </dgm:t>
    </dgm:pt>
    <dgm:pt modelId="{4FDB8A00-2A27-45D1-A991-8C81EE55FAA9}">
      <dgm:prSet phldrT="[Metin]"/>
      <dgm:spPr/>
      <dgm:t>
        <a:bodyPr/>
        <a:lstStyle/>
        <a:p>
          <a:r>
            <a:rPr lang="tr-TR" dirty="0"/>
            <a:t>Yerli Üretime Destek</a:t>
          </a:r>
        </a:p>
      </dgm:t>
    </dgm:pt>
    <dgm:pt modelId="{544E2AA2-4ECF-41D5-BDB5-909837DB0D3E}" type="parTrans" cxnId="{E214FA8A-F2FB-4717-AF60-E2781360B4F0}">
      <dgm:prSet/>
      <dgm:spPr/>
      <dgm:t>
        <a:bodyPr/>
        <a:lstStyle/>
        <a:p>
          <a:endParaRPr lang="tr-TR"/>
        </a:p>
      </dgm:t>
    </dgm:pt>
    <dgm:pt modelId="{31A05C87-220C-4073-9555-D9DB3D657BEB}" type="sibTrans" cxnId="{E214FA8A-F2FB-4717-AF60-E2781360B4F0}">
      <dgm:prSet/>
      <dgm:spPr/>
      <dgm:t>
        <a:bodyPr/>
        <a:lstStyle/>
        <a:p>
          <a:endParaRPr lang="tr-TR"/>
        </a:p>
      </dgm:t>
    </dgm:pt>
    <dgm:pt modelId="{36CD7836-A6D7-4631-AB3C-288813A333B5}" type="pres">
      <dgm:prSet presAssocID="{98831648-AF02-4B06-B9E0-4492A9F77A6B}" presName="compositeShape" presStyleCnt="0">
        <dgm:presLayoutVars>
          <dgm:chMax val="2"/>
          <dgm:dir/>
          <dgm:resizeHandles val="exact"/>
        </dgm:presLayoutVars>
      </dgm:prSet>
      <dgm:spPr/>
    </dgm:pt>
    <dgm:pt modelId="{0E8653F6-210C-43A6-A081-EA40ED79222A}" type="pres">
      <dgm:prSet presAssocID="{98831648-AF02-4B06-B9E0-4492A9F77A6B}" presName="divider" presStyleLbl="fgShp" presStyleIdx="0" presStyleCnt="1"/>
      <dgm:spPr/>
    </dgm:pt>
    <dgm:pt modelId="{46731446-463C-4D2D-ADE7-C156FD018C09}" type="pres">
      <dgm:prSet presAssocID="{0CD8FCA4-5049-4966-B9B4-C42C0ED4CBA6}" presName="downArrow" presStyleLbl="node1" presStyleIdx="0" presStyleCnt="2"/>
      <dgm:spPr/>
    </dgm:pt>
    <dgm:pt modelId="{C4A77F52-A97C-4A01-A80E-DAA2AFFBF866}" type="pres">
      <dgm:prSet presAssocID="{0CD8FCA4-5049-4966-B9B4-C42C0ED4CBA6}" presName="downArrowText" presStyleLbl="revTx" presStyleIdx="0" presStyleCnt="2">
        <dgm:presLayoutVars>
          <dgm:bulletEnabled val="1"/>
        </dgm:presLayoutVars>
      </dgm:prSet>
      <dgm:spPr/>
    </dgm:pt>
    <dgm:pt modelId="{043224C7-7161-4A16-ADC0-E2F4BB6B2D62}" type="pres">
      <dgm:prSet presAssocID="{993BCAFE-3125-4349-82B5-439029275040}" presName="upArrow" presStyleLbl="node1" presStyleIdx="1" presStyleCnt="2"/>
      <dgm:spPr/>
    </dgm:pt>
    <dgm:pt modelId="{CDA0DC03-C19C-49B8-903B-5CC4548839AA}" type="pres">
      <dgm:prSet presAssocID="{993BCAFE-3125-4349-82B5-439029275040}" presName="upArrowText" presStyleLbl="revTx" presStyleIdx="1" presStyleCnt="2" custScaleX="176765">
        <dgm:presLayoutVars>
          <dgm:bulletEnabled val="1"/>
        </dgm:presLayoutVars>
      </dgm:prSet>
      <dgm:spPr/>
    </dgm:pt>
  </dgm:ptLst>
  <dgm:cxnLst>
    <dgm:cxn modelId="{AB70770B-1DCA-47A6-8556-4EE65D672268}" srcId="{993BCAFE-3125-4349-82B5-439029275040}" destId="{041C0DB5-1CD5-49BC-BDEC-EA17BCAFEE8A}" srcOrd="2" destOrd="0" parTransId="{BCBFFAB7-54C2-4F30-9BC0-507EC2E8A72A}" sibTransId="{22A274FF-01A9-4DD3-B3B7-2A7FEA9AB6AE}"/>
    <dgm:cxn modelId="{3B19F01B-7CCD-447D-8817-EA84FEC1EFA6}" srcId="{0CD8FCA4-5049-4966-B9B4-C42C0ED4CBA6}" destId="{A7D5BF34-A417-4575-9964-AFDDE51443E7}" srcOrd="2" destOrd="0" parTransId="{A243D124-35DB-48B0-8371-2A734AB7CB42}" sibTransId="{57ADF0BD-021D-437B-932F-3C0A626540DA}"/>
    <dgm:cxn modelId="{084DA020-7AC2-42B2-AAB7-7954E18E594B}" type="presOf" srcId="{0CD8FCA4-5049-4966-B9B4-C42C0ED4CBA6}" destId="{C4A77F52-A97C-4A01-A80E-DAA2AFFBF866}" srcOrd="0" destOrd="0" presId="urn:microsoft.com/office/officeart/2005/8/layout/arrow3"/>
    <dgm:cxn modelId="{16EDCA2B-F682-4C23-94DA-D18417FD9E3D}" srcId="{0CD8FCA4-5049-4966-B9B4-C42C0ED4CBA6}" destId="{5B6F8CAF-0FA8-4685-903D-D0C82D59CB53}" srcOrd="0" destOrd="0" parTransId="{FFAC0F74-5CB4-4DBF-8F39-EE61C30B8B8D}" sibTransId="{AA2D9A0D-53F3-41DB-9E36-475125F5FE01}"/>
    <dgm:cxn modelId="{005DBF3E-BDD4-4DBE-BA9D-470FD5CB65D5}" type="presOf" srcId="{A7D5BF34-A417-4575-9964-AFDDE51443E7}" destId="{C4A77F52-A97C-4A01-A80E-DAA2AFFBF866}" srcOrd="0" destOrd="3" presId="urn:microsoft.com/office/officeart/2005/8/layout/arrow3"/>
    <dgm:cxn modelId="{0BB1CF69-256B-46FB-B1C7-71C9BF80E1CC}" type="presOf" srcId="{4FDB8A00-2A27-45D1-A991-8C81EE55FAA9}" destId="{C4A77F52-A97C-4A01-A80E-DAA2AFFBF866}" srcOrd="0" destOrd="4" presId="urn:microsoft.com/office/officeart/2005/8/layout/arrow3"/>
    <dgm:cxn modelId="{7E61BE4B-0D78-4693-82FA-9F8BD846A149}" srcId="{98831648-AF02-4B06-B9E0-4492A9F77A6B}" destId="{0CD8FCA4-5049-4966-B9B4-C42C0ED4CBA6}" srcOrd="0" destOrd="0" parTransId="{84BC33D1-2BAE-4145-9D8F-61A121567FD8}" sibTransId="{D8666F7C-CCF1-4FD8-BC81-CA8A3B426372}"/>
    <dgm:cxn modelId="{10CB0C6C-2797-4778-9A5C-745BB8DC3940}" srcId="{993BCAFE-3125-4349-82B5-439029275040}" destId="{C734BDB2-97E8-4113-8B83-12CA00177038}" srcOrd="3" destOrd="0" parTransId="{A3852852-4914-47AF-93B0-E16F85DA674C}" sibTransId="{5DAB55A3-B3F7-4EF7-B4D5-DC92DF266145}"/>
    <dgm:cxn modelId="{4A669C6C-538D-47A0-AC76-31F0580B9894}" srcId="{0CD8FCA4-5049-4966-B9B4-C42C0ED4CBA6}" destId="{96E1E41A-9C9C-452E-BA81-F9E6E29F1040}" srcOrd="1" destOrd="0" parTransId="{69ADFAFC-844F-4C91-92FB-E1E564F2E0B2}" sibTransId="{B5C39B37-1C17-4AD9-A192-E25D8BC54E2B}"/>
    <dgm:cxn modelId="{B5608D72-6F58-4CA4-B632-61CFEFAA8E26}" srcId="{98831648-AF02-4B06-B9E0-4492A9F77A6B}" destId="{993BCAFE-3125-4349-82B5-439029275040}" srcOrd="1" destOrd="0" parTransId="{54BD2852-4AC3-4B6A-BE14-D04168CC3A25}" sibTransId="{FE80806C-AE71-407E-BF08-E3718BC000E1}"/>
    <dgm:cxn modelId="{0BDDE653-5E1C-4240-AABA-6490108EA372}" srcId="{993BCAFE-3125-4349-82B5-439029275040}" destId="{1B7B6369-8CBA-4A6C-8311-F05822397BD2}" srcOrd="0" destOrd="0" parTransId="{B46BF745-1952-404D-86B0-9693DC6C06C2}" sibTransId="{E0661BC7-EB2C-4458-A94D-E4988EC256EF}"/>
    <dgm:cxn modelId="{3A6C6280-60CA-49EA-BD39-9D345F475065}" type="presOf" srcId="{1B7B6369-8CBA-4A6C-8311-F05822397BD2}" destId="{CDA0DC03-C19C-49B8-903B-5CC4548839AA}" srcOrd="0" destOrd="1" presId="urn:microsoft.com/office/officeart/2005/8/layout/arrow3"/>
    <dgm:cxn modelId="{2769D486-693F-47CC-B905-CD768CE2740B}" type="presOf" srcId="{96E1E41A-9C9C-452E-BA81-F9E6E29F1040}" destId="{C4A77F52-A97C-4A01-A80E-DAA2AFFBF866}" srcOrd="0" destOrd="2" presId="urn:microsoft.com/office/officeart/2005/8/layout/arrow3"/>
    <dgm:cxn modelId="{E214FA8A-F2FB-4717-AF60-E2781360B4F0}" srcId="{0CD8FCA4-5049-4966-B9B4-C42C0ED4CBA6}" destId="{4FDB8A00-2A27-45D1-A991-8C81EE55FAA9}" srcOrd="3" destOrd="0" parTransId="{544E2AA2-4ECF-41D5-BDB5-909837DB0D3E}" sibTransId="{31A05C87-220C-4073-9555-D9DB3D657BEB}"/>
    <dgm:cxn modelId="{694DB58D-3178-4A96-B7B0-7ECC74012564}" type="presOf" srcId="{98831648-AF02-4B06-B9E0-4492A9F77A6B}" destId="{36CD7836-A6D7-4631-AB3C-288813A333B5}" srcOrd="0" destOrd="0" presId="urn:microsoft.com/office/officeart/2005/8/layout/arrow3"/>
    <dgm:cxn modelId="{673702A8-8B21-4A77-B4FB-4C6707CC9D16}" type="presOf" srcId="{C734BDB2-97E8-4113-8B83-12CA00177038}" destId="{CDA0DC03-C19C-49B8-903B-5CC4548839AA}" srcOrd="0" destOrd="4" presId="urn:microsoft.com/office/officeart/2005/8/layout/arrow3"/>
    <dgm:cxn modelId="{A6FA0DB0-874E-441B-AF4E-A306C38D5AA5}" type="presOf" srcId="{993BCAFE-3125-4349-82B5-439029275040}" destId="{CDA0DC03-C19C-49B8-903B-5CC4548839AA}" srcOrd="0" destOrd="0" presId="urn:microsoft.com/office/officeart/2005/8/layout/arrow3"/>
    <dgm:cxn modelId="{8264C4CD-E0F1-49B8-972A-6ED04D99A80D}" type="presOf" srcId="{041C0DB5-1CD5-49BC-BDEC-EA17BCAFEE8A}" destId="{CDA0DC03-C19C-49B8-903B-5CC4548839AA}" srcOrd="0" destOrd="3" presId="urn:microsoft.com/office/officeart/2005/8/layout/arrow3"/>
    <dgm:cxn modelId="{F4543EED-4E6B-468D-A23B-CC66885BDF48}" srcId="{993BCAFE-3125-4349-82B5-439029275040}" destId="{5881D87D-D546-4E87-AF99-1BF005456F8E}" srcOrd="1" destOrd="0" parTransId="{D44CA8CA-497D-4579-95BC-2F3FC497D579}" sibTransId="{96F43781-A537-47C2-A915-7971F83D2476}"/>
    <dgm:cxn modelId="{09FF89EE-550A-4A6C-A648-19AF1F56778C}" type="presOf" srcId="{5B6F8CAF-0FA8-4685-903D-D0C82D59CB53}" destId="{C4A77F52-A97C-4A01-A80E-DAA2AFFBF866}" srcOrd="0" destOrd="1" presId="urn:microsoft.com/office/officeart/2005/8/layout/arrow3"/>
    <dgm:cxn modelId="{FCB6D9F1-BD05-467F-A75F-4D352AA194D8}" type="presOf" srcId="{5881D87D-D546-4E87-AF99-1BF005456F8E}" destId="{CDA0DC03-C19C-49B8-903B-5CC4548839AA}" srcOrd="0" destOrd="2" presId="urn:microsoft.com/office/officeart/2005/8/layout/arrow3"/>
    <dgm:cxn modelId="{62D5E20F-6FDC-4D03-8338-31AA40ADA34D}" type="presParOf" srcId="{36CD7836-A6D7-4631-AB3C-288813A333B5}" destId="{0E8653F6-210C-43A6-A081-EA40ED79222A}" srcOrd="0" destOrd="0" presId="urn:microsoft.com/office/officeart/2005/8/layout/arrow3"/>
    <dgm:cxn modelId="{1C9685D3-60B6-4C84-9792-8B81295DD865}" type="presParOf" srcId="{36CD7836-A6D7-4631-AB3C-288813A333B5}" destId="{46731446-463C-4D2D-ADE7-C156FD018C09}" srcOrd="1" destOrd="0" presId="urn:microsoft.com/office/officeart/2005/8/layout/arrow3"/>
    <dgm:cxn modelId="{BC2B2EA7-E100-496C-B1AB-208AC37CB4C3}" type="presParOf" srcId="{36CD7836-A6D7-4631-AB3C-288813A333B5}" destId="{C4A77F52-A97C-4A01-A80E-DAA2AFFBF866}" srcOrd="2" destOrd="0" presId="urn:microsoft.com/office/officeart/2005/8/layout/arrow3"/>
    <dgm:cxn modelId="{7AB819F4-CBD6-48BF-B760-5A9146B7E7A4}" type="presParOf" srcId="{36CD7836-A6D7-4631-AB3C-288813A333B5}" destId="{043224C7-7161-4A16-ADC0-E2F4BB6B2D62}" srcOrd="3" destOrd="0" presId="urn:microsoft.com/office/officeart/2005/8/layout/arrow3"/>
    <dgm:cxn modelId="{29FB8B5D-FAC5-4F9C-8C4B-F9066908EA60}" type="presParOf" srcId="{36CD7836-A6D7-4631-AB3C-288813A333B5}" destId="{CDA0DC03-C19C-49B8-903B-5CC4548839AA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A0F427-EDB6-4599-B60D-89CA16532745}">
      <dsp:nvSpPr>
        <dsp:cNvPr id="0" name=""/>
        <dsp:cNvSpPr/>
      </dsp:nvSpPr>
      <dsp:spPr>
        <a:xfrm>
          <a:off x="0" y="1155982"/>
          <a:ext cx="8669867" cy="346794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36030" tIns="78677" rIns="78677" bIns="78677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900" kern="1200" dirty="0">
              <a:solidFill>
                <a:schemeClr val="accent6">
                  <a:lumMod val="75000"/>
                </a:schemeClr>
              </a:solidFill>
            </a:rPr>
            <a:t>Üniversite Hastanelerinin Finansman Sorunu</a:t>
          </a:r>
        </a:p>
      </dsp:txBody>
      <dsp:txXfrm>
        <a:off x="1733973" y="1155982"/>
        <a:ext cx="5201921" cy="34679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A0F427-EDB6-4599-B60D-89CA16532745}">
      <dsp:nvSpPr>
        <dsp:cNvPr id="0" name=""/>
        <dsp:cNvSpPr/>
      </dsp:nvSpPr>
      <dsp:spPr>
        <a:xfrm>
          <a:off x="0" y="1155982"/>
          <a:ext cx="8669867" cy="346794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0033" tIns="86678" rIns="86678" bIns="86678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6500" kern="1200" dirty="0">
              <a:solidFill>
                <a:schemeClr val="accent6">
                  <a:lumMod val="75000"/>
                </a:schemeClr>
              </a:solidFill>
            </a:rPr>
            <a:t>Sağlık Market Uygulaması</a:t>
          </a:r>
        </a:p>
      </dsp:txBody>
      <dsp:txXfrm>
        <a:off x="1733973" y="1155982"/>
        <a:ext cx="5201921" cy="34679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FB7EE-38E0-4DFA-BC41-E80AAF4E137D}">
      <dsp:nvSpPr>
        <dsp:cNvPr id="0" name=""/>
        <dsp:cNvSpPr/>
      </dsp:nvSpPr>
      <dsp:spPr>
        <a:xfrm>
          <a:off x="0" y="0"/>
          <a:ext cx="2865667" cy="1592037"/>
        </a:xfrm>
        <a:prstGeom prst="roundRect">
          <a:avLst>
            <a:gd name="adj" fmla="val 1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2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Geç Ödemeler</a:t>
          </a:r>
        </a:p>
      </dsp:txBody>
      <dsp:txXfrm>
        <a:off x="46629" y="46629"/>
        <a:ext cx="2772409" cy="1498779"/>
      </dsp:txXfrm>
    </dsp:sp>
    <dsp:sp modelId="{0D3A0680-E1C7-4A11-9D37-8069F06DC729}">
      <dsp:nvSpPr>
        <dsp:cNvPr id="0" name=""/>
        <dsp:cNvSpPr/>
      </dsp:nvSpPr>
      <dsp:spPr>
        <a:xfrm>
          <a:off x="9849293" y="0"/>
          <a:ext cx="2865667" cy="1592037"/>
        </a:xfrm>
        <a:prstGeom prst="roundRect">
          <a:avLst>
            <a:gd name="adj" fmla="val 10000"/>
          </a:avLst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2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Finansman</a:t>
          </a:r>
        </a:p>
      </dsp:txBody>
      <dsp:txXfrm>
        <a:off x="9895922" y="46629"/>
        <a:ext cx="2772409" cy="1498779"/>
      </dsp:txXfrm>
    </dsp:sp>
    <dsp:sp modelId="{EF2620FD-9E6D-41F6-A913-70138E106540}">
      <dsp:nvSpPr>
        <dsp:cNvPr id="0" name=""/>
        <dsp:cNvSpPr/>
      </dsp:nvSpPr>
      <dsp:spPr>
        <a:xfrm>
          <a:off x="6375285" y="6766158"/>
          <a:ext cx="1194028" cy="1194028"/>
        </a:xfrm>
        <a:prstGeom prst="triangle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173C0C-659C-4D34-A95A-F45C03464BE5}">
      <dsp:nvSpPr>
        <dsp:cNvPr id="0" name=""/>
        <dsp:cNvSpPr/>
      </dsp:nvSpPr>
      <dsp:spPr>
        <a:xfrm rot="21360000">
          <a:off x="3389121" y="6254504"/>
          <a:ext cx="7166356" cy="501120"/>
        </a:xfrm>
        <a:prstGeom prst="rect">
          <a:avLst/>
        </a:prstGeom>
        <a:solidFill>
          <a:srgbClr val="4F81BD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4F81BD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8A9167-1FE1-4D8F-9E42-12B855EC220A}">
      <dsp:nvSpPr>
        <dsp:cNvPr id="0" name=""/>
        <dsp:cNvSpPr/>
      </dsp:nvSpPr>
      <dsp:spPr>
        <a:xfrm rot="21360000">
          <a:off x="3348140" y="4239633"/>
          <a:ext cx="2949817" cy="2091860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3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Tıbbi Cihaz </a:t>
          </a:r>
        </a:p>
      </dsp:txBody>
      <dsp:txXfrm>
        <a:off x="3450256" y="4341749"/>
        <a:ext cx="2745585" cy="1887628"/>
      </dsp:txXfrm>
    </dsp:sp>
    <dsp:sp modelId="{C9E8D832-ACD2-453A-A06C-F440025C270C}">
      <dsp:nvSpPr>
        <dsp:cNvPr id="0" name=""/>
        <dsp:cNvSpPr/>
      </dsp:nvSpPr>
      <dsp:spPr>
        <a:xfrm rot="21360000">
          <a:off x="3188937" y="2074462"/>
          <a:ext cx="2949817" cy="2091860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3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İlaç</a:t>
          </a:r>
        </a:p>
      </dsp:txBody>
      <dsp:txXfrm>
        <a:off x="3291053" y="2176578"/>
        <a:ext cx="2745585" cy="1887628"/>
      </dsp:txXfrm>
    </dsp:sp>
    <dsp:sp modelId="{CE8E7DA1-9EE0-48E1-B329-A674B2E64BC8}">
      <dsp:nvSpPr>
        <dsp:cNvPr id="0" name=""/>
        <dsp:cNvSpPr/>
      </dsp:nvSpPr>
      <dsp:spPr>
        <a:xfrm rot="21360000">
          <a:off x="7447637" y="3953067"/>
          <a:ext cx="2949817" cy="2091860"/>
        </a:xfrm>
        <a:prstGeom prst="roundRect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Sürdürülebilir </a:t>
          </a:r>
          <a:r>
            <a:rPr lang="tr-TR" sz="2300" kern="1200" dirty="0">
              <a:solidFill>
                <a:sysClr val="window" lastClr="FFFFFF"/>
              </a:solidFill>
              <a:latin typeface="Calibri"/>
              <a:ea typeface="DINPro-Medium"/>
              <a:cs typeface="DINPro-Medium"/>
            </a:rPr>
            <a:t>Sağlık Hizmet Sunumu </a:t>
          </a:r>
        </a:p>
      </dsp:txBody>
      <dsp:txXfrm>
        <a:off x="7549753" y="4055183"/>
        <a:ext cx="2745585" cy="18876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8653F6-210C-43A6-A081-EA40ED79222A}">
      <dsp:nvSpPr>
        <dsp:cNvPr id="0" name=""/>
        <dsp:cNvSpPr/>
      </dsp:nvSpPr>
      <dsp:spPr>
        <a:xfrm rot="21300000">
          <a:off x="40878" y="3242445"/>
          <a:ext cx="13239387" cy="1516109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731446-463C-4D2D-ADE7-C156FD018C09}">
      <dsp:nvSpPr>
        <dsp:cNvPr id="0" name=""/>
        <dsp:cNvSpPr/>
      </dsp:nvSpPr>
      <dsp:spPr>
        <a:xfrm>
          <a:off x="1598537" y="400050"/>
          <a:ext cx="3996343" cy="320040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A77F52-A97C-4A01-A80E-DAA2AFFBF866}">
      <dsp:nvSpPr>
        <dsp:cNvPr id="0" name=""/>
        <dsp:cNvSpPr/>
      </dsp:nvSpPr>
      <dsp:spPr>
        <a:xfrm>
          <a:off x="7060206" y="0"/>
          <a:ext cx="4262766" cy="3360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Kamu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400" kern="1200" dirty="0"/>
            <a:t>İhale süreçlerini kısaltmak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400" kern="1200" dirty="0"/>
            <a:t>İnsan Kaynaklarını verimli kullanmak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400" kern="1200" dirty="0"/>
            <a:t>Ölçek Ekonomisi ile Maliyet Etkinliği sağlamak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400" kern="1200" dirty="0"/>
            <a:t>Yerli Üretime Destek</a:t>
          </a:r>
        </a:p>
      </dsp:txBody>
      <dsp:txXfrm>
        <a:off x="7060206" y="0"/>
        <a:ext cx="4262766" cy="3360420"/>
      </dsp:txXfrm>
    </dsp:sp>
    <dsp:sp modelId="{043224C7-7161-4A16-ADC0-E2F4BB6B2D62}">
      <dsp:nvSpPr>
        <dsp:cNvPr id="0" name=""/>
        <dsp:cNvSpPr/>
      </dsp:nvSpPr>
      <dsp:spPr>
        <a:xfrm>
          <a:off x="7726264" y="4400550"/>
          <a:ext cx="3996343" cy="3200400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A0DC03-C19C-49B8-903B-5CC4548839AA}">
      <dsp:nvSpPr>
        <dsp:cNvPr id="0" name=""/>
        <dsp:cNvSpPr/>
      </dsp:nvSpPr>
      <dsp:spPr>
        <a:xfrm>
          <a:off x="362015" y="4640579"/>
          <a:ext cx="7535079" cy="3360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Sektör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400" kern="1200" dirty="0"/>
            <a:t>Açık Eksiltme İhale Yöntemi genelde verimsiz bir satın alma yöntemidir.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400" kern="1200" dirty="0"/>
            <a:t>Bayilerin kapanması risk	i – istihdamda azalma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400" kern="1200" dirty="0"/>
            <a:t>Daha önceki olumsuz çerçeve ihale deneyimi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400" kern="1200" dirty="0"/>
            <a:t>Hekimler için </a:t>
          </a:r>
          <a:r>
            <a:rPr lang="tr-TR" sz="2400" kern="1200" dirty="0" err="1"/>
            <a:t>malpraktis</a:t>
          </a:r>
          <a:r>
            <a:rPr lang="tr-TR" sz="2400" kern="1200" dirty="0"/>
            <a:t> / Hasta  Hakları</a:t>
          </a:r>
        </a:p>
      </dsp:txBody>
      <dsp:txXfrm>
        <a:off x="362015" y="4640579"/>
        <a:ext cx="7535079" cy="33604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0" name="Shape 15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9828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&amp; Blank">
    <p:bg>
      <p:bgPr>
        <a:gradFill flip="none" rotWithShape="1">
          <a:gsLst>
            <a:gs pos="0">
              <a:schemeClr val="accent5">
                <a:satOff val="-73107"/>
                <a:lumOff val="65864"/>
              </a:schemeClr>
            </a:gs>
            <a:gs pos="100000">
              <a:schemeClr val="accent5">
                <a:satOff val="-73107"/>
                <a:lumOff val="61022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04018" y="1217265"/>
            <a:ext cx="12196764" cy="7850535"/>
          </a:xfrm>
          <a:prstGeom prst="roundRect">
            <a:avLst>
              <a:gd name="adj" fmla="val 989"/>
            </a:avLst>
          </a:prstGeom>
          <a:solidFill>
            <a:schemeClr val="accent5">
              <a:satOff val="-73107"/>
              <a:lumOff val="65864"/>
              <a:alpha val="30000"/>
            </a:schemeClr>
          </a:solidFill>
          <a:ln w="12700">
            <a:solidFill>
              <a:srgbClr val="A6AAA8">
                <a:alpha val="30000"/>
              </a:srgbClr>
            </a:solidFill>
            <a:miter lim="400000"/>
          </a:ln>
        </p:spPr>
        <p:txBody>
          <a:bodyPr lIns="254000" tIns="254000" rIns="254000" bIns="254000" anchor="ctr"/>
          <a:lstStyle/>
          <a:p>
            <a:pPr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pic>
        <p:nvPicPr>
          <p:cNvPr id="42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767" y="186522"/>
            <a:ext cx="1522374" cy="666043"/>
          </a:xfrm>
          <a:prstGeom prst="rect">
            <a:avLst/>
          </a:prstGeom>
          <a:ln w="12700">
            <a:miter lim="400000"/>
          </a:ln>
        </p:spPr>
      </p:pic>
      <p:sp>
        <p:nvSpPr>
          <p:cNvPr id="43" name="Shape 43"/>
          <p:cNvSpPr/>
          <p:nvPr/>
        </p:nvSpPr>
        <p:spPr>
          <a:xfrm>
            <a:off x="2877" y="986212"/>
            <a:ext cx="12999046" cy="46485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sldNum" sz="quarter" idx="2"/>
          </p:nvPr>
        </p:nvSpPr>
        <p:spPr>
          <a:xfrm>
            <a:off x="406400" y="9245600"/>
            <a:ext cx="299924" cy="328422"/>
          </a:xfrm>
          <a:prstGeom prst="rect">
            <a:avLst/>
          </a:prstGeom>
        </p:spPr>
        <p:txBody>
          <a:bodyPr/>
          <a:lstStyle/>
          <a:p>
            <a:r>
              <a:rPr lang="tr-TR" dirty="0"/>
              <a:t>2</a:t>
            </a:r>
            <a:endParaRPr dirty="0"/>
          </a:p>
        </p:txBody>
      </p:sp>
      <p:sp>
        <p:nvSpPr>
          <p:cNvPr id="46" name="Shape 46"/>
          <p:cNvSpPr/>
          <p:nvPr/>
        </p:nvSpPr>
        <p:spPr>
          <a:xfrm>
            <a:off x="723900" y="9351308"/>
            <a:ext cx="49759" cy="410209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13680" y="297122"/>
            <a:ext cx="9687101" cy="494144"/>
          </a:xfrm>
        </p:spPr>
        <p:txBody>
          <a:bodyPr>
            <a:normAutofit/>
          </a:bodyPr>
          <a:lstStyle>
            <a:lvl1pPr algn="r">
              <a:defRPr sz="22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791235" y="9254991"/>
            <a:ext cx="1443992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914400">
              <a:defRPr sz="1800">
                <a:solidFill>
                  <a:srgbClr val="000000"/>
                </a:solidFill>
              </a:defRPr>
            </a:pPr>
            <a:r>
              <a:rPr kumimoji="0" lang="tr-TR" sz="1400" b="0" i="0" u="none" strike="noStrike" cap="none" spc="0" normalizeH="0" baseline="0" dirty="0">
                <a:ln>
                  <a:noFill/>
                </a:ln>
                <a:solidFill>
                  <a:srgbClr val="A6AAA8"/>
                </a:solidFill>
                <a:effectLst/>
                <a:uFillTx/>
                <a:latin typeface="+mj-lt"/>
                <a:ea typeface="Roboto Regular"/>
                <a:cs typeface="Roboto Regular"/>
                <a:sym typeface="Roboto Regular"/>
              </a:rPr>
              <a:t>Nisan 2018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">
    <p:bg>
      <p:bgPr>
        <a:gradFill>
          <a:gsLst>
            <a:gs pos="0">
              <a:schemeClr val="accent5">
                <a:satOff val="-73107"/>
                <a:lumOff val="65864"/>
              </a:schemeClr>
            </a:gs>
            <a:gs pos="100000">
              <a:schemeClr val="accent5">
                <a:satOff val="-73107"/>
                <a:lumOff val="61022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767" y="186522"/>
            <a:ext cx="1522374" cy="666043"/>
          </a:xfrm>
          <a:prstGeom prst="rect">
            <a:avLst/>
          </a:prstGeom>
          <a:ln w="12700">
            <a:miter lim="400000"/>
          </a:ln>
        </p:spPr>
      </p:pic>
      <p:sp>
        <p:nvSpPr>
          <p:cNvPr id="55" name="Shape 55"/>
          <p:cNvSpPr/>
          <p:nvPr/>
        </p:nvSpPr>
        <p:spPr>
          <a:xfrm>
            <a:off x="2877" y="986212"/>
            <a:ext cx="12999046" cy="46485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sldNum" sz="quarter" idx="2"/>
          </p:nvPr>
        </p:nvSpPr>
        <p:spPr>
          <a:xfrm>
            <a:off x="406400" y="9247187"/>
            <a:ext cx="299924" cy="328423"/>
          </a:xfrm>
          <a:prstGeom prst="rect">
            <a:avLst/>
          </a:prstGeom>
        </p:spPr>
        <p:txBody>
          <a:bodyPr/>
          <a:lstStyle/>
          <a:p>
            <a:r>
              <a:rPr lang="tr-TR" dirty="0"/>
              <a:t>3</a:t>
            </a:r>
            <a:endParaRPr dirty="0"/>
          </a:p>
        </p:txBody>
      </p:sp>
      <p:sp>
        <p:nvSpPr>
          <p:cNvPr id="58" name="Shape 58"/>
          <p:cNvSpPr/>
          <p:nvPr/>
        </p:nvSpPr>
        <p:spPr>
          <a:xfrm>
            <a:off x="723900" y="9351308"/>
            <a:ext cx="49759" cy="410209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2913680" y="297122"/>
            <a:ext cx="9687101" cy="494144"/>
          </a:xfrm>
        </p:spPr>
        <p:txBody>
          <a:bodyPr>
            <a:normAutofit/>
          </a:bodyPr>
          <a:lstStyle>
            <a:lvl1pPr algn="r">
              <a:defRPr sz="22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  <a:endParaRPr lang="tr-TR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91235" y="9254991"/>
            <a:ext cx="1443992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914400">
              <a:defRPr sz="1800">
                <a:solidFill>
                  <a:srgbClr val="000000"/>
                </a:solidFill>
              </a:defRPr>
            </a:pPr>
            <a:r>
              <a:rPr kumimoji="0" lang="tr-TR" sz="1400" b="0" i="0" u="none" strike="noStrike" cap="none" spc="0" normalizeH="0" baseline="0" dirty="0">
                <a:ln>
                  <a:noFill/>
                </a:ln>
                <a:solidFill>
                  <a:srgbClr val="A6AAA8"/>
                </a:solidFill>
                <a:effectLst/>
                <a:uFillTx/>
                <a:latin typeface="+mj-lt"/>
                <a:ea typeface="Roboto Regular"/>
                <a:cs typeface="Roboto Regular"/>
                <a:sym typeface="Roboto Regular"/>
              </a:rPr>
              <a:t>Nisan 2018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">
    <p:bg>
      <p:bgPr>
        <a:gradFill>
          <a:gsLst>
            <a:gs pos="0">
              <a:schemeClr val="accent5">
                <a:satOff val="-73107"/>
                <a:lumOff val="65864"/>
              </a:schemeClr>
            </a:gs>
            <a:gs pos="100000">
              <a:schemeClr val="accent5">
                <a:satOff val="-73107"/>
                <a:lumOff val="61022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/>
          </p:cNvSpPr>
          <p:nvPr>
            <p:ph type="pic" sz="half" idx="13"/>
          </p:nvPr>
        </p:nvSpPr>
        <p:spPr>
          <a:xfrm>
            <a:off x="1270000" y="1243080"/>
            <a:ext cx="10464800" cy="594278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7" name="Shape 87"/>
          <p:cNvSpPr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>
            <a:lvl1pPr>
              <a:defRPr b="1">
                <a:latin typeface="+mj-lt"/>
                <a:ea typeface="+mj-ea"/>
                <a:cs typeface="+mj-cs"/>
                <a:sym typeface="DIN Pro"/>
              </a:defRPr>
            </a:lvl1pPr>
          </a:lstStyle>
          <a:p>
            <a:r>
              <a:t>Title Text</a:t>
            </a:r>
          </a:p>
        </p:txBody>
      </p:sp>
      <p:pic>
        <p:nvPicPr>
          <p:cNvPr id="88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767" y="186522"/>
            <a:ext cx="1522374" cy="666043"/>
          </a:xfrm>
          <a:prstGeom prst="rect">
            <a:avLst/>
          </a:prstGeom>
          <a:ln w="12700">
            <a:miter lim="400000"/>
          </a:ln>
        </p:spPr>
      </p:pic>
      <p:sp>
        <p:nvSpPr>
          <p:cNvPr id="89" name="Shape 89"/>
          <p:cNvSpPr/>
          <p:nvPr/>
        </p:nvSpPr>
        <p:spPr>
          <a:xfrm>
            <a:off x="2877" y="986212"/>
            <a:ext cx="12999046" cy="46485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10" name="Shape 70"/>
          <p:cNvSpPr/>
          <p:nvPr userDrawn="1"/>
        </p:nvSpPr>
        <p:spPr>
          <a:xfrm>
            <a:off x="723899" y="9351308"/>
            <a:ext cx="49760" cy="410209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11" name="Shape 71"/>
          <p:cNvSpPr>
            <a:spLocks noGrp="1"/>
          </p:cNvSpPr>
          <p:nvPr>
            <p:ph type="sldNum" sz="quarter" idx="2"/>
          </p:nvPr>
        </p:nvSpPr>
        <p:spPr>
          <a:xfrm>
            <a:off x="403884" y="9249219"/>
            <a:ext cx="299925" cy="328423"/>
          </a:xfrm>
          <a:prstGeom prst="rect">
            <a:avLst/>
          </a:prstGeom>
        </p:spPr>
        <p:txBody>
          <a:bodyPr/>
          <a:lstStyle/>
          <a:p>
            <a:r>
              <a:rPr lang="tr-TR" dirty="0"/>
              <a:t>4</a:t>
            </a:r>
            <a:endParaRPr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791235" y="9254991"/>
            <a:ext cx="1443992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914400">
              <a:defRPr sz="1800">
                <a:solidFill>
                  <a:srgbClr val="000000"/>
                </a:solidFill>
              </a:defRPr>
            </a:pPr>
            <a:r>
              <a:rPr kumimoji="0" lang="tr-TR" sz="1400" b="0" i="0" u="none" strike="noStrike" cap="none" spc="0" normalizeH="0" baseline="0" dirty="0">
                <a:ln>
                  <a:noFill/>
                </a:ln>
                <a:solidFill>
                  <a:srgbClr val="A6AAA8"/>
                </a:solidFill>
                <a:effectLst/>
                <a:uFillTx/>
                <a:latin typeface="+mj-lt"/>
                <a:ea typeface="Roboto Regular"/>
                <a:cs typeface="Roboto Regular"/>
                <a:sym typeface="Roboto Regular"/>
              </a:rPr>
              <a:t>Nisan 2018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 Reflection">
    <p:bg>
      <p:bgPr>
        <a:gradFill>
          <a:gsLst>
            <a:gs pos="0">
              <a:schemeClr val="accent5">
                <a:satOff val="-73107"/>
                <a:lumOff val="65864"/>
              </a:schemeClr>
            </a:gs>
            <a:gs pos="100000">
              <a:schemeClr val="accent5">
                <a:satOff val="-73107"/>
                <a:lumOff val="61022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/>
          </p:cNvSpPr>
          <p:nvPr>
            <p:ph type="pic" sz="half" idx="13"/>
          </p:nvPr>
        </p:nvSpPr>
        <p:spPr>
          <a:xfrm>
            <a:off x="1270000" y="1803399"/>
            <a:ext cx="10464800" cy="5375409"/>
          </a:xfrm>
          <a:prstGeom prst="rect">
            <a:avLst/>
          </a:prstGeom>
          <a:effectLst>
            <a:reflection stA="50000" endPos="40000" dir="5400000" sy="-100000" algn="bl" rotWithShape="0"/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dirty="0"/>
              <a:t>Title Text</a:t>
            </a:r>
          </a:p>
        </p:txBody>
      </p:sp>
      <p:pic>
        <p:nvPicPr>
          <p:cNvPr id="102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767" y="186522"/>
            <a:ext cx="1522374" cy="666043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2877" y="986212"/>
            <a:ext cx="12999046" cy="46485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9" name="Shape 70"/>
          <p:cNvSpPr/>
          <p:nvPr userDrawn="1"/>
        </p:nvSpPr>
        <p:spPr>
          <a:xfrm>
            <a:off x="723899" y="9351308"/>
            <a:ext cx="49760" cy="410209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10" name="Shape 71"/>
          <p:cNvSpPr>
            <a:spLocks noGrp="1"/>
          </p:cNvSpPr>
          <p:nvPr>
            <p:ph type="sldNum" sz="quarter" idx="2"/>
          </p:nvPr>
        </p:nvSpPr>
        <p:spPr>
          <a:xfrm>
            <a:off x="403884" y="9249219"/>
            <a:ext cx="299925" cy="328423"/>
          </a:xfrm>
          <a:prstGeom prst="rect">
            <a:avLst/>
          </a:prstGeom>
        </p:spPr>
        <p:txBody>
          <a:bodyPr/>
          <a:lstStyle/>
          <a:p>
            <a:r>
              <a:rPr lang="tr-TR" dirty="0"/>
              <a:t>5</a:t>
            </a:r>
            <a:endParaRPr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791235" y="9254991"/>
            <a:ext cx="1443992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914400">
              <a:defRPr sz="1800">
                <a:solidFill>
                  <a:srgbClr val="000000"/>
                </a:solidFill>
              </a:defRPr>
            </a:pPr>
            <a:r>
              <a:rPr kumimoji="0" lang="tr-TR" sz="1400" b="0" i="0" u="none" strike="noStrike" cap="none" spc="0" normalizeH="0" baseline="0" dirty="0">
                <a:ln>
                  <a:noFill/>
                </a:ln>
                <a:solidFill>
                  <a:srgbClr val="A6AAA8"/>
                </a:solidFill>
                <a:effectLst/>
                <a:uFillTx/>
                <a:latin typeface="+mj-lt"/>
                <a:ea typeface="Roboto Regular"/>
                <a:cs typeface="Roboto Regular"/>
                <a:sym typeface="Roboto Regular"/>
              </a:rPr>
              <a:t>Nisan 2018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pic" sz="half" idx="13"/>
          </p:nvPr>
        </p:nvSpPr>
        <p:spPr>
          <a:xfrm>
            <a:off x="6946900" y="1828800"/>
            <a:ext cx="4572000" cy="609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2" name="Shape 112"/>
          <p:cNvSpPr>
            <a:spLocks noGrp="1"/>
          </p:cNvSpPr>
          <p:nvPr>
            <p:ph type="title"/>
          </p:nvPr>
        </p:nvSpPr>
        <p:spPr>
          <a:xfrm>
            <a:off x="635000" y="1524000"/>
            <a:ext cx="5867400" cy="3302000"/>
          </a:xfrm>
          <a:prstGeom prst="rect">
            <a:avLst/>
          </a:prstGeom>
        </p:spPr>
        <p:txBody>
          <a:bodyPr anchor="b"/>
          <a:lstStyle>
            <a:lvl1pPr>
              <a:defRPr sz="7000" b="1">
                <a:latin typeface="+mj-lt"/>
                <a:ea typeface="+mj-ea"/>
                <a:cs typeface="+mj-cs"/>
                <a:sym typeface="DIN Pro"/>
              </a:defRPr>
            </a:lvl1pPr>
          </a:lstStyle>
          <a:p>
            <a:r>
              <a:t>Title Text</a:t>
            </a:r>
          </a:p>
        </p:txBody>
      </p:sp>
      <p:sp>
        <p:nvSpPr>
          <p:cNvPr id="113" name="Shape 113"/>
          <p:cNvSpPr>
            <a:spLocks noGrp="1"/>
          </p:cNvSpPr>
          <p:nvPr>
            <p:ph type="body" sz="quarter" idx="1"/>
          </p:nvPr>
        </p:nvSpPr>
        <p:spPr>
          <a:xfrm>
            <a:off x="635000" y="4902200"/>
            <a:ext cx="5867400" cy="3302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>
                <a:solidFill>
                  <a:srgbClr val="666661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 sz="3400">
                <a:solidFill>
                  <a:srgbClr val="666661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 sz="3400">
                <a:solidFill>
                  <a:srgbClr val="666661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 sz="3400">
                <a:solidFill>
                  <a:srgbClr val="666661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 sz="3400">
                <a:solidFill>
                  <a:srgbClr val="66666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15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767" y="186522"/>
            <a:ext cx="1522374" cy="66604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Shape 116"/>
          <p:cNvSpPr/>
          <p:nvPr/>
        </p:nvSpPr>
        <p:spPr>
          <a:xfrm>
            <a:off x="2877" y="986212"/>
            <a:ext cx="12999046" cy="46485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9" name="Shape 70"/>
          <p:cNvSpPr/>
          <p:nvPr userDrawn="1"/>
        </p:nvSpPr>
        <p:spPr>
          <a:xfrm>
            <a:off x="723899" y="9351308"/>
            <a:ext cx="49760" cy="410209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10" name="Shape 71"/>
          <p:cNvSpPr>
            <a:spLocks noGrp="1"/>
          </p:cNvSpPr>
          <p:nvPr>
            <p:ph type="sldNum" sz="quarter" idx="2"/>
          </p:nvPr>
        </p:nvSpPr>
        <p:spPr>
          <a:xfrm>
            <a:off x="403884" y="9249219"/>
            <a:ext cx="299925" cy="328423"/>
          </a:xfrm>
          <a:prstGeom prst="rect">
            <a:avLst/>
          </a:prstGeom>
        </p:spPr>
        <p:txBody>
          <a:bodyPr/>
          <a:lstStyle/>
          <a:p>
            <a:r>
              <a:rPr lang="tr-TR" dirty="0"/>
              <a:t>6</a:t>
            </a:r>
            <a:endParaRPr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91235" y="9278183"/>
            <a:ext cx="1443992" cy="30264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914400">
              <a:defRPr sz="1800">
                <a:solidFill>
                  <a:srgbClr val="000000"/>
                </a:solidFill>
              </a:defRPr>
            </a:pPr>
            <a:r>
              <a:rPr kumimoji="0" lang="tr-TR" sz="1300" b="0" i="0" u="none" strike="noStrike" cap="none" spc="0" normalizeH="0" baseline="0" dirty="0">
                <a:ln>
                  <a:noFill/>
                </a:ln>
                <a:solidFill>
                  <a:srgbClr val="A6AAA8"/>
                </a:solidFill>
                <a:effectLst/>
                <a:uFillTx/>
                <a:latin typeface="+mj-lt"/>
                <a:ea typeface="Roboto Regular"/>
                <a:cs typeface="Roboto Regular"/>
                <a:sym typeface="Roboto Regular"/>
              </a:rPr>
              <a:t>Nisan 2018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pic" sz="half" idx="13"/>
          </p:nvPr>
        </p:nvSpPr>
        <p:spPr>
          <a:xfrm>
            <a:off x="6946900" y="1828800"/>
            <a:ext cx="4572000" cy="6096000"/>
          </a:xfrm>
          <a:prstGeom prst="rect">
            <a:avLst/>
          </a:prstGeom>
          <a:effectLst>
            <a:reflection stA="50000" endPos="40000" dir="5400000" sy="-100000" algn="bl" rotWithShape="0"/>
          </a:effectLst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5" name="Shape 125"/>
          <p:cNvSpPr>
            <a:spLocks noGrp="1"/>
          </p:cNvSpPr>
          <p:nvPr>
            <p:ph type="title"/>
          </p:nvPr>
        </p:nvSpPr>
        <p:spPr>
          <a:xfrm>
            <a:off x="635000" y="1524000"/>
            <a:ext cx="5867400" cy="3302000"/>
          </a:xfrm>
          <a:prstGeom prst="rect">
            <a:avLst/>
          </a:prstGeom>
        </p:spPr>
        <p:txBody>
          <a:bodyPr anchor="b"/>
          <a:lstStyle>
            <a:lvl1pPr>
              <a:defRPr sz="7000" b="1">
                <a:latin typeface="+mj-lt"/>
                <a:ea typeface="+mj-ea"/>
                <a:cs typeface="+mj-cs"/>
                <a:sym typeface="DIN Pro"/>
              </a:defRPr>
            </a:lvl1pPr>
          </a:lstStyle>
          <a:p>
            <a:r>
              <a:t>Title Text</a:t>
            </a:r>
          </a:p>
        </p:txBody>
      </p:sp>
      <p:sp>
        <p:nvSpPr>
          <p:cNvPr id="126" name="Shape 126"/>
          <p:cNvSpPr>
            <a:spLocks noGrp="1"/>
          </p:cNvSpPr>
          <p:nvPr>
            <p:ph type="body" sz="quarter" idx="1"/>
          </p:nvPr>
        </p:nvSpPr>
        <p:spPr>
          <a:xfrm>
            <a:off x="635000" y="4902200"/>
            <a:ext cx="5867400" cy="3302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>
                <a:solidFill>
                  <a:srgbClr val="666661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 sz="3400">
                <a:solidFill>
                  <a:srgbClr val="666661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 sz="3400">
                <a:solidFill>
                  <a:srgbClr val="666661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 sz="3400">
                <a:solidFill>
                  <a:srgbClr val="666661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 sz="3400">
                <a:solidFill>
                  <a:srgbClr val="66666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28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767" y="186522"/>
            <a:ext cx="1522374" cy="666043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9"/>
          <p:cNvSpPr/>
          <p:nvPr/>
        </p:nvSpPr>
        <p:spPr>
          <a:xfrm>
            <a:off x="2877" y="986212"/>
            <a:ext cx="12999046" cy="46485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9" name="Shape 70"/>
          <p:cNvSpPr/>
          <p:nvPr userDrawn="1"/>
        </p:nvSpPr>
        <p:spPr>
          <a:xfrm>
            <a:off x="723899" y="9351308"/>
            <a:ext cx="49760" cy="410209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10" name="Shape 71"/>
          <p:cNvSpPr>
            <a:spLocks noGrp="1"/>
          </p:cNvSpPr>
          <p:nvPr>
            <p:ph type="sldNum" sz="quarter" idx="2"/>
          </p:nvPr>
        </p:nvSpPr>
        <p:spPr>
          <a:xfrm>
            <a:off x="403884" y="9249219"/>
            <a:ext cx="299925" cy="328423"/>
          </a:xfrm>
          <a:prstGeom prst="rect">
            <a:avLst/>
          </a:prstGeom>
        </p:spPr>
        <p:txBody>
          <a:bodyPr/>
          <a:lstStyle/>
          <a:p>
            <a:r>
              <a:rPr lang="tr-TR" dirty="0"/>
              <a:t>7</a:t>
            </a:r>
            <a:endParaRPr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91235" y="9278183"/>
            <a:ext cx="1443992" cy="30264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914400">
              <a:defRPr sz="1800">
                <a:solidFill>
                  <a:srgbClr val="000000"/>
                </a:solidFill>
              </a:defRPr>
            </a:pPr>
            <a:r>
              <a:rPr kumimoji="0" lang="tr-TR" sz="1300" b="0" i="0" u="none" strike="noStrike" cap="none" spc="0" normalizeH="0" baseline="0" dirty="0">
                <a:ln>
                  <a:noFill/>
                </a:ln>
                <a:solidFill>
                  <a:srgbClr val="A6AAA8"/>
                </a:solidFill>
                <a:effectLst/>
                <a:uFillTx/>
                <a:latin typeface="+mj-lt"/>
                <a:ea typeface="Roboto Regular"/>
                <a:cs typeface="Roboto Regular"/>
                <a:sym typeface="Roboto Regular"/>
              </a:rPr>
              <a:t>Nisan 2018</a:t>
            </a:r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pic" sz="quarter" idx="13"/>
          </p:nvPr>
        </p:nvSpPr>
        <p:spPr>
          <a:xfrm>
            <a:off x="6431797" y="2768600"/>
            <a:ext cx="5303003" cy="5715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38" name="Shape 138"/>
          <p:cNvSpPr>
            <a:spLocks noGrp="1"/>
          </p:cNvSpPr>
          <p:nvPr>
            <p:ph type="title"/>
          </p:nvPr>
        </p:nvSpPr>
        <p:spPr>
          <a:xfrm>
            <a:off x="1270000" y="1166344"/>
            <a:ext cx="10464800" cy="152605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39" name="Shape 139"/>
          <p:cNvSpPr>
            <a:spLocks noGrp="1"/>
          </p:cNvSpPr>
          <p:nvPr>
            <p:ph type="body" sz="half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>
                <a:solidFill>
                  <a:srgbClr val="666661"/>
                </a:solidFill>
              </a:defRPr>
            </a:lvl1pPr>
            <a:lvl2pPr marL="1256620" indent="-494620">
              <a:spcBef>
                <a:spcPts val="3800"/>
              </a:spcBef>
              <a:defRPr sz="3200">
                <a:solidFill>
                  <a:srgbClr val="666661"/>
                </a:solidFill>
              </a:defRPr>
            </a:lvl2pPr>
            <a:lvl3pPr marL="1701120" indent="-494620">
              <a:spcBef>
                <a:spcPts val="3800"/>
              </a:spcBef>
              <a:defRPr sz="3200">
                <a:solidFill>
                  <a:srgbClr val="666661"/>
                </a:solidFill>
              </a:defRPr>
            </a:lvl3pPr>
            <a:lvl4pPr marL="2145620" indent="-494620">
              <a:spcBef>
                <a:spcPts val="3800"/>
              </a:spcBef>
              <a:defRPr sz="3200">
                <a:solidFill>
                  <a:srgbClr val="666661"/>
                </a:solidFill>
              </a:defRPr>
            </a:lvl4pPr>
            <a:lvl5pPr marL="2590120" indent="-494620">
              <a:spcBef>
                <a:spcPts val="3800"/>
              </a:spcBef>
              <a:defRPr sz="3200">
                <a:solidFill>
                  <a:srgbClr val="66666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141" name="pasted-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6767" y="186522"/>
            <a:ext cx="1522374" cy="666043"/>
          </a:xfrm>
          <a:prstGeom prst="rect">
            <a:avLst/>
          </a:prstGeom>
          <a:ln w="12700">
            <a:miter lim="400000"/>
          </a:ln>
        </p:spPr>
      </p:pic>
      <p:sp>
        <p:nvSpPr>
          <p:cNvPr id="142" name="Shape 142"/>
          <p:cNvSpPr/>
          <p:nvPr/>
        </p:nvSpPr>
        <p:spPr>
          <a:xfrm>
            <a:off x="2877" y="986212"/>
            <a:ext cx="12999046" cy="46485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9" name="Shape 70"/>
          <p:cNvSpPr/>
          <p:nvPr userDrawn="1"/>
        </p:nvSpPr>
        <p:spPr>
          <a:xfrm>
            <a:off x="723899" y="9351308"/>
            <a:ext cx="49760" cy="410209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10" name="Shape 71"/>
          <p:cNvSpPr>
            <a:spLocks noGrp="1"/>
          </p:cNvSpPr>
          <p:nvPr>
            <p:ph type="sldNum" sz="quarter" idx="2"/>
          </p:nvPr>
        </p:nvSpPr>
        <p:spPr>
          <a:xfrm>
            <a:off x="403884" y="9249219"/>
            <a:ext cx="299925" cy="328423"/>
          </a:xfrm>
          <a:prstGeom prst="rect">
            <a:avLst/>
          </a:prstGeom>
        </p:spPr>
        <p:txBody>
          <a:bodyPr/>
          <a:lstStyle/>
          <a:p>
            <a:r>
              <a:rPr lang="tr-TR" dirty="0"/>
              <a:t>8</a:t>
            </a:r>
            <a:endParaRPr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91235" y="9278183"/>
            <a:ext cx="1443992" cy="30264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914400">
              <a:defRPr sz="1800">
                <a:solidFill>
                  <a:srgbClr val="000000"/>
                </a:solidFill>
              </a:defRPr>
            </a:pPr>
            <a:r>
              <a:rPr kumimoji="0" lang="tr-TR" sz="1300" b="0" i="0" u="none" strike="noStrike" cap="none" spc="0" normalizeH="0" baseline="0" dirty="0">
                <a:ln>
                  <a:noFill/>
                </a:ln>
                <a:solidFill>
                  <a:srgbClr val="A6AAA8"/>
                </a:solidFill>
                <a:effectLst/>
                <a:uFillTx/>
                <a:latin typeface="+mj-lt"/>
                <a:ea typeface="Roboto Regular"/>
                <a:cs typeface="Roboto Regular"/>
                <a:sym typeface="Roboto Regular"/>
              </a:rPr>
              <a:t>Nisan 2018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satOff val="-73107"/>
            <a:lumOff val="65864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sted-image.pdf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396767" y="186522"/>
            <a:ext cx="1522374" cy="666043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2877" y="986212"/>
            <a:ext cx="12999046" cy="46485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aphicFrame>
        <p:nvGraphicFramePr>
          <p:cNvPr id="4" name="Table 4"/>
          <p:cNvGraphicFramePr/>
          <p:nvPr>
            <p:extLst>
              <p:ext uri="{D42A27DB-BD31-4B8C-83A1-F6EECF244321}">
                <p14:modId xmlns:p14="http://schemas.microsoft.com/office/powerpoint/2010/main" val="4292908673"/>
              </p:ext>
            </p:extLst>
          </p:nvPr>
        </p:nvGraphicFramePr>
        <p:xfrm>
          <a:off x="793750" y="9170987"/>
          <a:ext cx="1274508" cy="45720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274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tr-TR" sz="1300" dirty="0">
                          <a:solidFill>
                            <a:srgbClr val="A6AAA8"/>
                          </a:solidFill>
                          <a:latin typeface="+mj-lt"/>
                          <a:ea typeface="+mj-ea"/>
                          <a:cs typeface="+mj-cs"/>
                        </a:rPr>
                        <a:t>Nisan 2018</a:t>
                      </a:r>
                      <a:endParaRPr sz="1300" dirty="0">
                        <a:solidFill>
                          <a:srgbClr val="A6AAA8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50800" marR="50800" marT="50800" marB="5080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Shape 5"/>
          <p:cNvSpPr/>
          <p:nvPr/>
        </p:nvSpPr>
        <p:spPr>
          <a:xfrm>
            <a:off x="723900" y="9351308"/>
            <a:ext cx="49759" cy="410209"/>
          </a:xfrm>
          <a:prstGeom prst="rect">
            <a:avLst/>
          </a:prstGeom>
          <a:solidFill>
            <a:srgbClr val="EB002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000"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411276" y="9245600"/>
            <a:ext cx="299924" cy="32842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normAutofit/>
          </a:bodyPr>
          <a:lstStyle>
            <a:lvl1pPr algn="r">
              <a:defRPr sz="1400">
                <a:latin typeface="+mj-lt"/>
                <a:ea typeface="+mj-ea"/>
                <a:cs typeface="+mj-cs"/>
                <a:sym typeface="DIN Pro"/>
              </a:defRPr>
            </a:lvl1pPr>
          </a:lstStyle>
          <a:p>
            <a:r>
              <a:rPr lang="tr-TR" dirty="0"/>
              <a:t>1</a:t>
            </a:r>
            <a:endParaRPr dirty="0"/>
          </a:p>
        </p:txBody>
      </p:sp>
      <p:sp>
        <p:nvSpPr>
          <p:cNvPr id="7" name="Shape 7"/>
          <p:cNvSpPr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8" name="Shape 8"/>
          <p:cNvSpPr>
            <a:spLocks noGrp="1"/>
          </p:cNvSpPr>
          <p:nvPr>
            <p:ph type="body" idx="1"/>
          </p:nvPr>
        </p:nvSpPr>
        <p:spPr>
          <a:xfrm>
            <a:off x="1270000" y="2108200"/>
            <a:ext cx="10464800" cy="6375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5" r:id="rId3"/>
    <p:sldLayoutId id="2147483656" r:id="rId4"/>
    <p:sldLayoutId id="2147483657" r:id="rId5"/>
    <p:sldLayoutId id="2147483658" r:id="rId6"/>
    <p:sldLayoutId id="2147483659" r:id="rId7"/>
  </p:sldLayoutIdLst>
  <p:transition spd="med"/>
  <p:txStyles>
    <p:title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191919"/>
          </a:solidFill>
          <a:uFillTx/>
          <a:latin typeface="Gill Sans"/>
          <a:ea typeface="Gill Sans"/>
          <a:cs typeface="Gill Sans"/>
          <a:sym typeface="Gill Sans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191919"/>
          </a:solidFill>
          <a:uFillTx/>
          <a:latin typeface="Gill Sans"/>
          <a:ea typeface="Gill Sans"/>
          <a:cs typeface="Gill Sans"/>
          <a:sym typeface="Gill Sans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191919"/>
          </a:solidFill>
          <a:uFillTx/>
          <a:latin typeface="Gill Sans"/>
          <a:ea typeface="Gill Sans"/>
          <a:cs typeface="Gill Sans"/>
          <a:sym typeface="Gill Sans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191919"/>
          </a:solidFill>
          <a:uFillTx/>
          <a:latin typeface="Gill Sans"/>
          <a:ea typeface="Gill Sans"/>
          <a:cs typeface="Gill Sans"/>
          <a:sym typeface="Gill Sans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191919"/>
          </a:solidFill>
          <a:uFillTx/>
          <a:latin typeface="Gill Sans"/>
          <a:ea typeface="Gill Sans"/>
          <a:cs typeface="Gill Sans"/>
          <a:sym typeface="Gill Sans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191919"/>
          </a:solidFill>
          <a:uFillTx/>
          <a:latin typeface="Gill Sans"/>
          <a:ea typeface="Gill Sans"/>
          <a:cs typeface="Gill Sans"/>
          <a:sym typeface="Gill Sans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191919"/>
          </a:solidFill>
          <a:uFillTx/>
          <a:latin typeface="Gill Sans"/>
          <a:ea typeface="Gill Sans"/>
          <a:cs typeface="Gill Sans"/>
          <a:sym typeface="Gill Sans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191919"/>
          </a:solidFill>
          <a:uFillTx/>
          <a:latin typeface="Gill Sans"/>
          <a:ea typeface="Gill Sans"/>
          <a:cs typeface="Gill Sans"/>
          <a:sym typeface="Gill Sans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191919"/>
          </a:solidFill>
          <a:uFillTx/>
          <a:latin typeface="Gill Sans"/>
          <a:ea typeface="Gill Sans"/>
          <a:cs typeface="Gill Sans"/>
          <a:sym typeface="Gill Sans"/>
        </a:defRPr>
      </a:lvl9pPr>
    </p:titleStyle>
    <p:bodyStyle>
      <a:lvl1pPr marL="725714" marR="0" indent="-408214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71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53585F"/>
          </a:solidFill>
          <a:uFillTx/>
          <a:latin typeface="+mj-lt"/>
          <a:ea typeface="+mj-ea"/>
          <a:cs typeface="+mj-cs"/>
          <a:sym typeface="DIN Pro"/>
        </a:defRPr>
      </a:lvl1pPr>
      <a:lvl2pPr marL="1170214" marR="0" indent="-408214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71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53585F"/>
          </a:solidFill>
          <a:uFillTx/>
          <a:latin typeface="+mj-lt"/>
          <a:ea typeface="+mj-ea"/>
          <a:cs typeface="+mj-cs"/>
          <a:sym typeface="DIN Pro"/>
        </a:defRPr>
      </a:lvl2pPr>
      <a:lvl3pPr marL="1614714" marR="0" indent="-408214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71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53585F"/>
          </a:solidFill>
          <a:uFillTx/>
          <a:latin typeface="+mj-lt"/>
          <a:ea typeface="+mj-ea"/>
          <a:cs typeface="+mj-cs"/>
          <a:sym typeface="DIN Pro"/>
        </a:defRPr>
      </a:lvl3pPr>
      <a:lvl4pPr marL="2059214" marR="0" indent="-408214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71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53585F"/>
          </a:solidFill>
          <a:uFillTx/>
          <a:latin typeface="+mj-lt"/>
          <a:ea typeface="+mj-ea"/>
          <a:cs typeface="+mj-cs"/>
          <a:sym typeface="DIN Pro"/>
        </a:defRPr>
      </a:lvl4pPr>
      <a:lvl5pPr marL="2503714" marR="0" indent="-408214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71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53585F"/>
          </a:solidFill>
          <a:uFillTx/>
          <a:latin typeface="+mj-lt"/>
          <a:ea typeface="+mj-ea"/>
          <a:cs typeface="+mj-cs"/>
          <a:sym typeface="DIN Pro"/>
        </a:defRPr>
      </a:lvl5pPr>
      <a:lvl6pPr marL="2859314" marR="0" indent="-408214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71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53585F"/>
          </a:solidFill>
          <a:uFillTx/>
          <a:latin typeface="+mj-lt"/>
          <a:ea typeface="+mj-ea"/>
          <a:cs typeface="+mj-cs"/>
          <a:sym typeface="DIN Pro"/>
        </a:defRPr>
      </a:lvl6pPr>
      <a:lvl7pPr marL="3214914" marR="0" indent="-408214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71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53585F"/>
          </a:solidFill>
          <a:uFillTx/>
          <a:latin typeface="+mj-lt"/>
          <a:ea typeface="+mj-ea"/>
          <a:cs typeface="+mj-cs"/>
          <a:sym typeface="DIN Pro"/>
        </a:defRPr>
      </a:lvl7pPr>
      <a:lvl8pPr marL="3570514" marR="0" indent="-408214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71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53585F"/>
          </a:solidFill>
          <a:uFillTx/>
          <a:latin typeface="+mj-lt"/>
          <a:ea typeface="+mj-ea"/>
          <a:cs typeface="+mj-cs"/>
          <a:sym typeface="DIN Pro"/>
        </a:defRPr>
      </a:lvl8pPr>
      <a:lvl9pPr marL="3926114" marR="0" indent="-408214" algn="l" defTabSz="584200" rtl="0" latinLnBrk="0">
        <a:lnSpc>
          <a:spcPct val="100000"/>
        </a:lnSpc>
        <a:spcBef>
          <a:spcPts val="2400"/>
        </a:spcBef>
        <a:spcAft>
          <a:spcPts val="0"/>
        </a:spcAft>
        <a:buClrTx/>
        <a:buSzPct val="171000"/>
        <a:buFontTx/>
        <a:buChar char="•"/>
        <a:tabLst/>
        <a:defRPr sz="3000" b="0" i="0" u="none" strike="noStrike" cap="none" spc="0" baseline="0">
          <a:ln>
            <a:noFill/>
          </a:ln>
          <a:solidFill>
            <a:srgbClr val="53585F"/>
          </a:solidFill>
          <a:uFillTx/>
          <a:latin typeface="+mj-lt"/>
          <a:ea typeface="+mj-ea"/>
          <a:cs typeface="+mj-cs"/>
          <a:sym typeface="DIN Pro"/>
        </a:defRPr>
      </a:lvl9pPr>
    </p:bodyStyle>
    <p:otherStyle>
      <a:lvl1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Pro"/>
        </a:defRPr>
      </a:lvl1pPr>
      <a:lvl2pPr marL="0" marR="0" indent="228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Pro"/>
        </a:defRPr>
      </a:lvl2pPr>
      <a:lvl3pPr marL="0" marR="0" indent="457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Pro"/>
        </a:defRPr>
      </a:lvl3pPr>
      <a:lvl4pPr marL="0" marR="0" indent="685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Pro"/>
        </a:defRPr>
      </a:lvl4pPr>
      <a:lvl5pPr marL="0" marR="0" indent="9144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Pro"/>
        </a:defRPr>
      </a:lvl5pPr>
      <a:lvl6pPr marL="0" marR="0" indent="11430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Pro"/>
        </a:defRPr>
      </a:lvl6pPr>
      <a:lvl7pPr marL="0" marR="0" indent="1371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Pro"/>
        </a:defRPr>
      </a:lvl7pPr>
      <a:lvl8pPr marL="0" marR="0" indent="1600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Pro"/>
        </a:defRPr>
      </a:lvl8pPr>
      <a:lvl9pPr marL="0" marR="0" indent="1828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Pro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etin.demir@seis.org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eis@seis.org.t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A7BD53B-4B28-41D7-8474-857090B71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Shape 152">
            <a:extLst>
              <a:ext uri="{FF2B5EF4-FFF2-40B4-BE49-F238E27FC236}">
                <a16:creationId xmlns:a16="http://schemas.microsoft.com/office/drawing/2014/main" id="{DC26523E-6604-46AE-9EB3-9BBB1038F0FF}"/>
              </a:ext>
            </a:extLst>
          </p:cNvPr>
          <p:cNvSpPr txBox="1">
            <a:spLocks/>
          </p:cNvSpPr>
          <p:nvPr/>
        </p:nvSpPr>
        <p:spPr>
          <a:xfrm>
            <a:off x="1270000" y="4483100"/>
            <a:ext cx="10464800" cy="787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0" marR="0" indent="0" algn="r" defTabSz="5842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 u="none" strike="noStrike" cap="none" spc="0" baseline="0">
                <a:ln>
                  <a:noFill/>
                </a:ln>
                <a:solidFill>
                  <a:srgbClr val="191919"/>
                </a:solidFill>
                <a:uFillTx/>
                <a:latin typeface="+mj-lt"/>
                <a:ea typeface="+mj-ea"/>
                <a:cs typeface="+mj-cs"/>
                <a:sym typeface="DIN Pro"/>
              </a:defRPr>
            </a:lvl1pPr>
            <a:lvl2pPr marL="0" marR="0" indent="228600" algn="ctr" defTabSz="5842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400" b="0" i="0" u="none" strike="noStrike" cap="none" spc="0" baseline="0">
                <a:ln>
                  <a:noFill/>
                </a:ln>
                <a:solidFill>
                  <a:srgbClr val="191919"/>
                </a:solidFill>
                <a:uFillTx/>
                <a:latin typeface="Gill Sans"/>
                <a:ea typeface="Gill Sans"/>
                <a:cs typeface="Gill Sans"/>
                <a:sym typeface="Gill Sans"/>
              </a:defRPr>
            </a:lvl2pPr>
            <a:lvl3pPr marL="0" marR="0" indent="457200" algn="ctr" defTabSz="5842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400" b="0" i="0" u="none" strike="noStrike" cap="none" spc="0" baseline="0">
                <a:ln>
                  <a:noFill/>
                </a:ln>
                <a:solidFill>
                  <a:srgbClr val="191919"/>
                </a:solidFill>
                <a:uFillTx/>
                <a:latin typeface="Gill Sans"/>
                <a:ea typeface="Gill Sans"/>
                <a:cs typeface="Gill Sans"/>
                <a:sym typeface="Gill Sans"/>
              </a:defRPr>
            </a:lvl3pPr>
            <a:lvl4pPr marL="0" marR="0" indent="685800" algn="ctr" defTabSz="5842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400" b="0" i="0" u="none" strike="noStrike" cap="none" spc="0" baseline="0">
                <a:ln>
                  <a:noFill/>
                </a:ln>
                <a:solidFill>
                  <a:srgbClr val="191919"/>
                </a:solidFill>
                <a:uFillTx/>
                <a:latin typeface="Gill Sans"/>
                <a:ea typeface="Gill Sans"/>
                <a:cs typeface="Gill Sans"/>
                <a:sym typeface="Gill Sans"/>
              </a:defRPr>
            </a:lvl4pPr>
            <a:lvl5pPr marL="0" marR="0" indent="914400" algn="ctr" defTabSz="5842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400" b="0" i="0" u="none" strike="noStrike" cap="none" spc="0" baseline="0">
                <a:ln>
                  <a:noFill/>
                </a:ln>
                <a:solidFill>
                  <a:srgbClr val="191919"/>
                </a:solidFill>
                <a:uFillTx/>
                <a:latin typeface="Gill Sans"/>
                <a:ea typeface="Gill Sans"/>
                <a:cs typeface="Gill Sans"/>
                <a:sym typeface="Gill Sans"/>
              </a:defRPr>
            </a:lvl5pPr>
            <a:lvl6pPr marL="0" marR="0" indent="1143000" algn="ctr" defTabSz="5842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400" b="0" i="0" u="none" strike="noStrike" cap="none" spc="0" baseline="0">
                <a:ln>
                  <a:noFill/>
                </a:ln>
                <a:solidFill>
                  <a:srgbClr val="191919"/>
                </a:solidFill>
                <a:uFillTx/>
                <a:latin typeface="Gill Sans"/>
                <a:ea typeface="Gill Sans"/>
                <a:cs typeface="Gill Sans"/>
                <a:sym typeface="Gill Sans"/>
              </a:defRPr>
            </a:lvl6pPr>
            <a:lvl7pPr marL="0" marR="0" indent="1371600" algn="ctr" defTabSz="5842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400" b="0" i="0" u="none" strike="noStrike" cap="none" spc="0" baseline="0">
                <a:ln>
                  <a:noFill/>
                </a:ln>
                <a:solidFill>
                  <a:srgbClr val="191919"/>
                </a:solidFill>
                <a:uFillTx/>
                <a:latin typeface="Gill Sans"/>
                <a:ea typeface="Gill Sans"/>
                <a:cs typeface="Gill Sans"/>
                <a:sym typeface="Gill Sans"/>
              </a:defRPr>
            </a:lvl7pPr>
            <a:lvl8pPr marL="0" marR="0" indent="1600200" algn="ctr" defTabSz="5842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400" b="0" i="0" u="none" strike="noStrike" cap="none" spc="0" baseline="0">
                <a:ln>
                  <a:noFill/>
                </a:ln>
                <a:solidFill>
                  <a:srgbClr val="191919"/>
                </a:solidFill>
                <a:uFillTx/>
                <a:latin typeface="Gill Sans"/>
                <a:ea typeface="Gill Sans"/>
                <a:cs typeface="Gill Sans"/>
                <a:sym typeface="Gill Sans"/>
              </a:defRPr>
            </a:lvl8pPr>
            <a:lvl9pPr marL="0" marR="0" indent="1828800" algn="ctr" defTabSz="5842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400" b="0" i="0" u="none" strike="noStrike" cap="none" spc="0" baseline="0">
                <a:ln>
                  <a:noFill/>
                </a:ln>
                <a:solidFill>
                  <a:srgbClr val="191919"/>
                </a:solidFill>
                <a:uFillTx/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algn="ctr" hangingPunct="1"/>
            <a:r>
              <a:rPr lang="tr-TR" dirty="0"/>
              <a:t>Üniversite Hastaneleri Birliği Toplantısı 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5A55447F-DAB5-4590-A189-176D0BACD8E2}"/>
              </a:ext>
            </a:extLst>
          </p:cNvPr>
          <p:cNvSpPr txBox="1"/>
          <p:nvPr/>
        </p:nvSpPr>
        <p:spPr>
          <a:xfrm>
            <a:off x="6502400" y="7132151"/>
            <a:ext cx="6100417" cy="9028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Metin Demir</a:t>
            </a: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, </a:t>
            </a: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  <a:hlinkClick r:id="rId2"/>
              </a:rPr>
              <a:t>metin.demir@seis.org.tr</a:t>
            </a:r>
            <a:endParaRPr kumimoji="0" lang="tr-TR" sz="2600" b="0" i="0" u="none" strike="noStrike" cap="none" spc="0" normalizeH="0" baseline="0" dirty="0">
              <a:ln>
                <a:noFill/>
              </a:ln>
              <a:solidFill>
                <a:srgbClr val="666661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SEİS Yönetim Kurulu Başkanı</a:t>
            </a:r>
          </a:p>
        </p:txBody>
      </p:sp>
    </p:spTree>
    <p:extLst>
      <p:ext uri="{BB962C8B-B14F-4D97-AF65-F5344CB8AC3E}">
        <p14:creationId xmlns:p14="http://schemas.microsoft.com/office/powerpoint/2010/main" val="385386073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CA6278-7D0E-448E-BC5C-20D6192FB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109D224C-1A7F-4FD9-9F42-045CD9B5FA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2689250"/>
              </p:ext>
            </p:extLst>
          </p:nvPr>
        </p:nvGraphicFramePr>
        <p:xfrm>
          <a:off x="2167466" y="1986844"/>
          <a:ext cx="8669867" cy="577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500057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6FCCCB0-02FF-42A1-B091-BAEC95B4E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800" dirty="0">
                <a:solidFill>
                  <a:srgbClr val="FF0000"/>
                </a:solidFill>
              </a:rPr>
              <a:t>Mevcut Durum</a:t>
            </a:r>
          </a:p>
        </p:txBody>
      </p:sp>
      <p:sp>
        <p:nvSpPr>
          <p:cNvPr id="19" name="Yay 18">
            <a:extLst>
              <a:ext uri="{FF2B5EF4-FFF2-40B4-BE49-F238E27FC236}">
                <a16:creationId xmlns:a16="http://schemas.microsoft.com/office/drawing/2014/main" id="{029585A2-62B7-485D-98E4-D4DD95F89CB9}"/>
              </a:ext>
            </a:extLst>
          </p:cNvPr>
          <p:cNvSpPr/>
          <p:nvPr/>
        </p:nvSpPr>
        <p:spPr>
          <a:xfrm>
            <a:off x="8865704" y="2027583"/>
            <a:ext cx="258418" cy="1789043"/>
          </a:xfrm>
          <a:prstGeom prst="arc">
            <a:avLst/>
          </a:prstGeom>
          <a:noFill/>
          <a:ln w="25400" cap="flat">
            <a:solidFill>
              <a:schemeClr val="accent5">
                <a:satOff val="-73107"/>
                <a:lumOff val="65864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grpSp>
        <p:nvGrpSpPr>
          <p:cNvPr id="27" name="Grup 26">
            <a:extLst>
              <a:ext uri="{FF2B5EF4-FFF2-40B4-BE49-F238E27FC236}">
                <a16:creationId xmlns:a16="http://schemas.microsoft.com/office/drawing/2014/main" id="{E0EDE94C-6EAB-4726-8803-09509825D8A2}"/>
              </a:ext>
            </a:extLst>
          </p:cNvPr>
          <p:cNvGrpSpPr/>
          <p:nvPr/>
        </p:nvGrpSpPr>
        <p:grpSpPr>
          <a:xfrm rot="3412589">
            <a:off x="4663660" y="3019795"/>
            <a:ext cx="3677479" cy="4094921"/>
            <a:chOff x="1550503" y="2981739"/>
            <a:chExt cx="3677479" cy="4094921"/>
          </a:xfrm>
        </p:grpSpPr>
        <p:sp>
          <p:nvSpPr>
            <p:cNvPr id="25" name="Ok: Çember 24">
              <a:extLst>
                <a:ext uri="{FF2B5EF4-FFF2-40B4-BE49-F238E27FC236}">
                  <a16:creationId xmlns:a16="http://schemas.microsoft.com/office/drawing/2014/main" id="{7FF19F8D-6963-4D48-8967-350893E78317}"/>
                </a:ext>
              </a:extLst>
            </p:cNvPr>
            <p:cNvSpPr/>
            <p:nvPr/>
          </p:nvSpPr>
          <p:spPr>
            <a:xfrm>
              <a:off x="1550503" y="2981739"/>
              <a:ext cx="3677479" cy="3912705"/>
            </a:xfrm>
            <a:prstGeom prst="circularArrow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tr-TR" sz="3000" b="0" i="0" u="none" strike="noStrike" cap="none" spc="0" normalizeH="0" baseline="0">
                <a:ln>
                  <a:noFill/>
                </a:ln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6" name="Ok: Çember 25">
              <a:extLst>
                <a:ext uri="{FF2B5EF4-FFF2-40B4-BE49-F238E27FC236}">
                  <a16:creationId xmlns:a16="http://schemas.microsoft.com/office/drawing/2014/main" id="{03D48DA9-7837-43DA-B867-742CFCF77B7B}"/>
                </a:ext>
              </a:extLst>
            </p:cNvPr>
            <p:cNvSpPr/>
            <p:nvPr/>
          </p:nvSpPr>
          <p:spPr>
            <a:xfrm rot="10800000">
              <a:off x="1550503" y="3163955"/>
              <a:ext cx="3677479" cy="3912705"/>
            </a:xfrm>
            <a:prstGeom prst="circularArrow">
              <a:avLst/>
            </a:prstGeom>
            <a:blipFill rotWithShape="1">
              <a:blip r:embed="rId2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tr-TR" sz="3000" b="0" i="0" u="none" strike="noStrike" cap="none" spc="0" normalizeH="0" baseline="0">
                <a:ln>
                  <a:noFill/>
                </a:ln>
                <a:solidFill>
                  <a:schemeClr val="accent5">
                    <a:satOff val="-73107"/>
                    <a:lumOff val="65864"/>
                  </a:schemeClr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FillTx/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28" name="Metin kutusu 27">
            <a:extLst>
              <a:ext uri="{FF2B5EF4-FFF2-40B4-BE49-F238E27FC236}">
                <a16:creationId xmlns:a16="http://schemas.microsoft.com/office/drawing/2014/main" id="{EBBFF5B7-ED9D-4591-AEA4-DAE2D26EA281}"/>
              </a:ext>
            </a:extLst>
          </p:cNvPr>
          <p:cNvSpPr txBox="1"/>
          <p:nvPr/>
        </p:nvSpPr>
        <p:spPr>
          <a:xfrm>
            <a:off x="8334102" y="1207100"/>
            <a:ext cx="4663661" cy="61042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Üniversitelerin destek hizmetleri personeline yaptığı ödemeler , denge tazminatları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2600" b="0" i="0" u="none" strike="noStrike" cap="none" spc="0" normalizeH="0" baseline="0" dirty="0">
              <a:ln>
                <a:noFill/>
              </a:ln>
              <a:solidFill>
                <a:srgbClr val="666661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Ya</a:t>
            </a:r>
            <a:r>
              <a:rPr lang="tr-TR" dirty="0"/>
              <a:t>tırım Kalemlerine Maliye Bakanlığından ayrılan bir bütçe olmaması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tr-TR" dirty="0"/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SUT fiyatlarının güncellenmiyor olması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tr-TR" dirty="0"/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Bütçenin gelir esaslı olması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tr-TR" dirty="0"/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2600" b="0" i="0" u="none" strike="noStrike" cap="none" spc="0" normalizeH="0" baseline="0" dirty="0">
              <a:ln>
                <a:noFill/>
              </a:ln>
              <a:solidFill>
                <a:srgbClr val="666661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2600" b="0" i="0" u="none" strike="noStrike" cap="none" spc="0" normalizeH="0" baseline="0" dirty="0">
              <a:ln>
                <a:noFill/>
              </a:ln>
              <a:solidFill>
                <a:srgbClr val="666661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pic>
        <p:nvPicPr>
          <p:cNvPr id="30" name="Resim 29">
            <a:extLst>
              <a:ext uri="{FF2B5EF4-FFF2-40B4-BE49-F238E27FC236}">
                <a16:creationId xmlns:a16="http://schemas.microsoft.com/office/drawing/2014/main" id="{2EF136F9-5C45-4C21-A5E9-3E1A848706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629" y="6554882"/>
            <a:ext cx="2143125" cy="2143125"/>
          </a:xfrm>
          <a:prstGeom prst="rect">
            <a:avLst/>
          </a:prstGeom>
        </p:spPr>
      </p:pic>
      <p:sp>
        <p:nvSpPr>
          <p:cNvPr id="31" name="Metin kutusu 30">
            <a:extLst>
              <a:ext uri="{FF2B5EF4-FFF2-40B4-BE49-F238E27FC236}">
                <a16:creationId xmlns:a16="http://schemas.microsoft.com/office/drawing/2014/main" id="{17647302-6D57-41A2-8E0F-FD3B4556306F}"/>
              </a:ext>
            </a:extLst>
          </p:cNvPr>
          <p:cNvSpPr txBox="1"/>
          <p:nvPr/>
        </p:nvSpPr>
        <p:spPr>
          <a:xfrm>
            <a:off x="3411730" y="7345106"/>
            <a:ext cx="5453974" cy="13029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b="1" dirty="0">
                <a:solidFill>
                  <a:srgbClr val="0070C0"/>
                </a:solidFill>
              </a:rPr>
              <a:t>Kısır Döngüyü Kırabilmek için</a:t>
            </a:r>
          </a:p>
          <a:p>
            <a:r>
              <a:rPr lang="tr-TR" b="1" dirty="0">
                <a:solidFill>
                  <a:srgbClr val="0070C0"/>
                </a:solidFill>
              </a:rPr>
              <a:t>Yalnız Borçları Kapatmak değil </a:t>
            </a:r>
          </a:p>
          <a:p>
            <a:r>
              <a:rPr lang="tr-TR" b="1" dirty="0">
                <a:solidFill>
                  <a:srgbClr val="0070C0"/>
                </a:solidFill>
              </a:rPr>
              <a:t>Yapısal Değişim Gerekiyor</a:t>
            </a:r>
          </a:p>
        </p:txBody>
      </p:sp>
      <p:sp>
        <p:nvSpPr>
          <p:cNvPr id="32" name="Metin kutusu 31">
            <a:extLst>
              <a:ext uri="{FF2B5EF4-FFF2-40B4-BE49-F238E27FC236}">
                <a16:creationId xmlns:a16="http://schemas.microsoft.com/office/drawing/2014/main" id="{313BC875-8AAC-4C00-B031-096A0E2334CB}"/>
              </a:ext>
            </a:extLst>
          </p:cNvPr>
          <p:cNvSpPr txBox="1"/>
          <p:nvPr/>
        </p:nvSpPr>
        <p:spPr>
          <a:xfrm>
            <a:off x="432378" y="2006406"/>
            <a:ext cx="5845364" cy="21031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Her yıl </a:t>
            </a: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Artan Giderler – 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Asgari ücret, Elektrik, İlaç, Tıbbi Cihaz 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Yatırım Maliyetleri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Eğitim ve Araştırma Maliyetleri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2600" b="0" i="0" u="none" strike="noStrike" cap="none" spc="0" normalizeH="0" baseline="0" dirty="0">
              <a:ln>
                <a:noFill/>
              </a:ln>
              <a:solidFill>
                <a:srgbClr val="666661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sp>
        <p:nvSpPr>
          <p:cNvPr id="33" name="Ok: Aşağı 32">
            <a:extLst>
              <a:ext uri="{FF2B5EF4-FFF2-40B4-BE49-F238E27FC236}">
                <a16:creationId xmlns:a16="http://schemas.microsoft.com/office/drawing/2014/main" id="{DD767625-2CD1-4D3D-B92C-5D64A89E2125}"/>
              </a:ext>
            </a:extLst>
          </p:cNvPr>
          <p:cNvSpPr/>
          <p:nvPr/>
        </p:nvSpPr>
        <p:spPr>
          <a:xfrm>
            <a:off x="9927721" y="6301492"/>
            <a:ext cx="1811860" cy="1535570"/>
          </a:xfrm>
          <a:prstGeom prst="downArrow">
            <a:avLst/>
          </a:prstGeom>
          <a:blipFill rotWithShape="1">
            <a:blip r:embed="rId2"/>
            <a:srcRect/>
            <a:tile tx="0" ty="0" sx="100000" sy="100000" flip="none" algn="tl"/>
          </a:blip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3000" b="0" i="0" u="none" strike="noStrike" cap="none" spc="0" normalizeH="0" baseline="0" dirty="0">
              <a:ln>
                <a:noFill/>
              </a:ln>
              <a:solidFill>
                <a:schemeClr val="accent5">
                  <a:satOff val="-73107"/>
                  <a:lumOff val="65864"/>
                </a:schemeClr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FillTx/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4" name="Metin kutusu 33">
            <a:extLst>
              <a:ext uri="{FF2B5EF4-FFF2-40B4-BE49-F238E27FC236}">
                <a16:creationId xmlns:a16="http://schemas.microsoft.com/office/drawing/2014/main" id="{8484D03A-471B-4EEB-B126-933565706EDC}"/>
              </a:ext>
            </a:extLst>
          </p:cNvPr>
          <p:cNvSpPr txBox="1"/>
          <p:nvPr/>
        </p:nvSpPr>
        <p:spPr>
          <a:xfrm>
            <a:off x="8865704" y="7948106"/>
            <a:ext cx="3935895" cy="9028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Tıbbi Cihaz Ödemelerinin Vadesi</a:t>
            </a:r>
          </a:p>
        </p:txBody>
      </p:sp>
    </p:spTree>
    <p:extLst>
      <p:ext uri="{BB962C8B-B14F-4D97-AF65-F5344CB8AC3E}">
        <p14:creationId xmlns:p14="http://schemas.microsoft.com/office/powerpoint/2010/main" val="205529112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ED62C15-BAAB-426A-AF7D-C89D205D6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3680" y="297122"/>
            <a:ext cx="9687101" cy="494144"/>
          </a:xfrm>
        </p:spPr>
        <p:txBody>
          <a:bodyPr/>
          <a:lstStyle/>
          <a:p>
            <a:r>
              <a:rPr lang="tr-TR" sz="2500" dirty="0">
                <a:solidFill>
                  <a:srgbClr val="FF0000"/>
                </a:solidFill>
              </a:rPr>
              <a:t>Tıbbi Cihaz Sektörü Penceresinden 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D19C9121-E42C-49FC-91F8-BBE383F7C3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52" t="-1301" r="552" b="75100"/>
          <a:stretch/>
        </p:blipFill>
        <p:spPr>
          <a:xfrm>
            <a:off x="860209" y="5784347"/>
            <a:ext cx="11284382" cy="3112510"/>
          </a:xfrm>
          <a:prstGeom prst="rect">
            <a:avLst/>
          </a:prstGeom>
        </p:spPr>
      </p:pic>
      <p:grpSp>
        <p:nvGrpSpPr>
          <p:cNvPr id="8" name="Grup 7">
            <a:extLst>
              <a:ext uri="{FF2B5EF4-FFF2-40B4-BE49-F238E27FC236}">
                <a16:creationId xmlns:a16="http://schemas.microsoft.com/office/drawing/2014/main" id="{16A45C7D-096B-4E3A-81F5-7E3050E32B1B}"/>
              </a:ext>
            </a:extLst>
          </p:cNvPr>
          <p:cNvGrpSpPr/>
          <p:nvPr/>
        </p:nvGrpSpPr>
        <p:grpSpPr>
          <a:xfrm>
            <a:off x="685800" y="1735231"/>
            <a:ext cx="3449782" cy="3047212"/>
            <a:chOff x="685800" y="1735231"/>
            <a:chExt cx="3449782" cy="3047212"/>
          </a:xfrm>
        </p:grpSpPr>
        <p:pic>
          <p:nvPicPr>
            <p:cNvPr id="1028" name="Picture 4" descr="Image result for iskonto">
              <a:extLst>
                <a:ext uri="{FF2B5EF4-FFF2-40B4-BE49-F238E27FC236}">
                  <a16:creationId xmlns:a16="http://schemas.microsoft.com/office/drawing/2014/main" id="{6402D1B0-DFF4-47FF-976D-2FB263A615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0209" y="1735231"/>
              <a:ext cx="3129900" cy="16457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Metin kutusu 4">
              <a:extLst>
                <a:ext uri="{FF2B5EF4-FFF2-40B4-BE49-F238E27FC236}">
                  <a16:creationId xmlns:a16="http://schemas.microsoft.com/office/drawing/2014/main" id="{6BE0591A-7D87-4611-ABA4-9CE111BD6A19}"/>
                </a:ext>
              </a:extLst>
            </p:cNvPr>
            <p:cNvSpPr txBox="1"/>
            <p:nvPr/>
          </p:nvSpPr>
          <p:spPr>
            <a:xfrm>
              <a:off x="685800" y="3571855"/>
              <a:ext cx="3449782" cy="121058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l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tr-TR" sz="7200" b="1" i="0" u="none" strike="noStrike" cap="none" spc="0" normalizeH="0" baseline="0" dirty="0" err="1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Tx/>
                  <a:latin typeface="Roboto Regular"/>
                  <a:ea typeface="Roboto Regular"/>
                  <a:cs typeface="Roboto Regular"/>
                  <a:sym typeface="Roboto Regular"/>
                </a:rPr>
                <a:t>iskonto</a:t>
              </a:r>
              <a:endParaRPr kumimoji="0" lang="tr-TR" sz="26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Roboto Regular"/>
                <a:ea typeface="Roboto Regular"/>
                <a:cs typeface="Roboto Regular"/>
                <a:sym typeface="Roboto Regular"/>
              </a:endParaRPr>
            </a:p>
          </p:txBody>
        </p:sp>
      </p:grpSp>
      <p:sp>
        <p:nvSpPr>
          <p:cNvPr id="6" name="Metin kutusu 5">
            <a:extLst>
              <a:ext uri="{FF2B5EF4-FFF2-40B4-BE49-F238E27FC236}">
                <a16:creationId xmlns:a16="http://schemas.microsoft.com/office/drawing/2014/main" id="{7A12ED82-0250-4C0F-806E-05D778A50016}"/>
              </a:ext>
            </a:extLst>
          </p:cNvPr>
          <p:cNvSpPr txBox="1"/>
          <p:nvPr/>
        </p:nvSpPr>
        <p:spPr>
          <a:xfrm>
            <a:off x="6677963" y="1673900"/>
            <a:ext cx="5922818" cy="250324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KDV, Gelir Vergisi Ödenmiş,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Tedarikçilere Ödemeleri Yapılmış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İşletme Giderleri Karşılanmış,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Vadesi üzerinden yıllar geçmiş alacaklar için 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FAİZ</a:t>
            </a:r>
            <a:r>
              <a:rPr lang="tr-TR" dirty="0"/>
              <a:t> yerine 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İSKONTO</a:t>
            </a:r>
            <a:endParaRPr lang="tr-TR" dirty="0"/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2600" b="0" i="0" u="none" strike="noStrike" cap="none" spc="0" normalizeH="0" baseline="0" dirty="0">
              <a:ln>
                <a:noFill/>
              </a:ln>
              <a:solidFill>
                <a:srgbClr val="666661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3172254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6FCCCB0-02FF-42A1-B091-BAEC95B4E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800" dirty="0">
                <a:solidFill>
                  <a:srgbClr val="FF0000"/>
                </a:solidFill>
              </a:rPr>
              <a:t>Yapısal Değişim</a:t>
            </a:r>
          </a:p>
        </p:txBody>
      </p:sp>
      <p:sp>
        <p:nvSpPr>
          <p:cNvPr id="19" name="Yay 18">
            <a:extLst>
              <a:ext uri="{FF2B5EF4-FFF2-40B4-BE49-F238E27FC236}">
                <a16:creationId xmlns:a16="http://schemas.microsoft.com/office/drawing/2014/main" id="{029585A2-62B7-485D-98E4-D4DD95F89CB9}"/>
              </a:ext>
            </a:extLst>
          </p:cNvPr>
          <p:cNvSpPr/>
          <p:nvPr/>
        </p:nvSpPr>
        <p:spPr>
          <a:xfrm>
            <a:off x="8865704" y="2027583"/>
            <a:ext cx="258418" cy="1789043"/>
          </a:xfrm>
          <a:prstGeom prst="arc">
            <a:avLst/>
          </a:prstGeom>
          <a:noFill/>
          <a:ln w="25400" cap="flat">
            <a:solidFill>
              <a:schemeClr val="accent5">
                <a:satOff val="-73107"/>
                <a:lumOff val="65864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1439" tIns="45719" rIns="91439" bIns="45719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79527F5A-8076-4E91-BD32-04F051ADFF2D}"/>
              </a:ext>
            </a:extLst>
          </p:cNvPr>
          <p:cNvSpPr txBox="1"/>
          <p:nvPr/>
        </p:nvSpPr>
        <p:spPr>
          <a:xfrm>
            <a:off x="6478259" y="2274660"/>
            <a:ext cx="6232236" cy="49039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Tıbbi Cihazlar  </a:t>
            </a:r>
            <a:r>
              <a:rPr kumimoji="0" lang="tr-TR" sz="2600" b="0" i="0" u="none" strike="noStrike" cap="none" spc="0" normalizeH="0" baseline="0" dirty="0" err="1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SUT’ta</a:t>
            </a: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 yer alanlar için SUT fiyatları</a:t>
            </a:r>
            <a:r>
              <a:rPr lang="tr-TR" dirty="0"/>
              <a:t>, diğerleri  içinse EKAP ya da MKYS fiyatları esas alınarak fiyat belirleniyor. 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tr-TR" dirty="0"/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b="1" dirty="0">
                <a:solidFill>
                  <a:srgbClr val="0070C0"/>
                </a:solidFill>
              </a:rPr>
              <a:t>Ödeme tarihinin şartnamede  belli olması </a:t>
            </a:r>
            <a:r>
              <a:rPr lang="tr-TR" dirty="0"/>
              <a:t>ve </a:t>
            </a:r>
            <a:r>
              <a:rPr lang="tr-TR" b="1" dirty="0">
                <a:solidFill>
                  <a:srgbClr val="0070C0"/>
                </a:solidFill>
              </a:rPr>
              <a:t>sözleşmede yer alması</a:t>
            </a:r>
            <a:r>
              <a:rPr lang="tr-TR" dirty="0"/>
              <a:t>, </a:t>
            </a:r>
            <a:r>
              <a:rPr lang="tr-TR" b="1" dirty="0">
                <a:solidFill>
                  <a:srgbClr val="0070C0"/>
                </a:solidFill>
              </a:rPr>
              <a:t>bu vadelere uyulması</a:t>
            </a:r>
            <a:r>
              <a:rPr lang="tr-TR" dirty="0"/>
              <a:t>, 				üniversite hastanelerinin kaynaklarını doğru kullanmasını kolaylaştıracak ve yeniden bu sıkıntıların oluşmasını engelleyecektir. </a:t>
            </a:r>
            <a:endParaRPr kumimoji="0" lang="tr-TR" sz="2600" b="0" i="0" u="none" strike="noStrike" cap="none" spc="0" normalizeH="0" baseline="0" dirty="0">
              <a:ln>
                <a:noFill/>
              </a:ln>
              <a:solidFill>
                <a:srgbClr val="666661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3F60F328-0F91-4CCC-AF99-92CFB6B8C4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4689" y="7517909"/>
            <a:ext cx="2619375" cy="1743075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2B5FEA02-0A8F-430A-8823-8787593485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862" y="2271857"/>
            <a:ext cx="4909510" cy="4909510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47DDEBF7-01B5-4B20-9BB0-57EE347EACE4}"/>
              </a:ext>
            </a:extLst>
          </p:cNvPr>
          <p:cNvSpPr txBox="1"/>
          <p:nvPr/>
        </p:nvSpPr>
        <p:spPr>
          <a:xfrm>
            <a:off x="564933" y="3025011"/>
            <a:ext cx="4872439" cy="370357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2600" b="0" i="0" u="none" strike="noStrike" cap="none" spc="0" normalizeH="0" baseline="0" dirty="0">
                <a:ln>
                  <a:noFill/>
                </a:ln>
                <a:solidFill>
                  <a:srgbClr val="666661"/>
                </a:solidFill>
                <a:effectLst/>
                <a:uFillTx/>
                <a:latin typeface="Roboto Regular"/>
                <a:ea typeface="Roboto Regular"/>
                <a:cs typeface="Roboto Regular"/>
                <a:sym typeface="Roboto Regular"/>
              </a:rPr>
              <a:t>EKK Kararları </a:t>
            </a: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tr-TR" dirty="0"/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tr-TR" dirty="0"/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tr-TR" dirty="0"/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tr-TR" dirty="0"/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tr-TR" dirty="0"/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2600" b="0" i="0" u="none" strike="noStrike" cap="none" spc="0" normalizeH="0" baseline="0" dirty="0">
              <a:ln>
                <a:noFill/>
              </a:ln>
              <a:solidFill>
                <a:srgbClr val="666661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tr-TR" dirty="0"/>
              <a:t>Üniversitelerin yeniden borçlanmaması </a:t>
            </a:r>
            <a:endParaRPr kumimoji="0" lang="tr-TR" sz="2600" b="0" i="0" u="none" strike="noStrike" cap="none" spc="0" normalizeH="0" baseline="0" dirty="0">
              <a:ln>
                <a:noFill/>
              </a:ln>
              <a:solidFill>
                <a:srgbClr val="666661"/>
              </a:solidFill>
              <a:effectLst/>
              <a:uFillTx/>
              <a:latin typeface="Roboto Regular"/>
              <a:ea typeface="Roboto Regular"/>
              <a:cs typeface="Roboto Regular"/>
              <a:sym typeface="Roboto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6597015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CA6278-7D0E-448E-BC5C-20D6192FB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109D224C-1A7F-4FD9-9F42-045CD9B5FA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0947259"/>
              </p:ext>
            </p:extLst>
          </p:nvPr>
        </p:nvGraphicFramePr>
        <p:xfrm>
          <a:off x="2167466" y="1986844"/>
          <a:ext cx="8669867" cy="577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475399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6 İçerik Yer Tutucusu">
            <a:extLst>
              <a:ext uri="{FF2B5EF4-FFF2-40B4-BE49-F238E27FC236}">
                <a16:creationId xmlns:a16="http://schemas.microsoft.com/office/drawing/2014/main" id="{C65FEA89-C71D-4B6F-AE7B-7D357A848A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946554"/>
              </p:ext>
            </p:extLst>
          </p:nvPr>
        </p:nvGraphicFramePr>
        <p:xfrm>
          <a:off x="187037" y="1496291"/>
          <a:ext cx="13944600" cy="79601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866621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BE1EDF-BC7C-4796-93BF-5654762E1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3" name="Diyagram 2">
            <a:extLst>
              <a:ext uri="{FF2B5EF4-FFF2-40B4-BE49-F238E27FC236}">
                <a16:creationId xmlns:a16="http://schemas.microsoft.com/office/drawing/2014/main" id="{F219FD56-08D1-4E2D-9D14-60B07B77D6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9473256"/>
              </p:ext>
            </p:extLst>
          </p:nvPr>
        </p:nvGraphicFramePr>
        <p:xfrm>
          <a:off x="0" y="1205345"/>
          <a:ext cx="13321145" cy="800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821959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sldNum" sz="quarter" idx="2"/>
          </p:nvPr>
        </p:nvSpPr>
        <p:spPr>
          <a:xfrm>
            <a:off x="499211" y="9245600"/>
            <a:ext cx="207113" cy="328422"/>
          </a:xfrm>
          <a:prstGeom prst="rect">
            <a:avLst/>
          </a:prstGeom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9</a:t>
            </a:fld>
            <a:endParaRPr/>
          </a:p>
        </p:txBody>
      </p:sp>
      <p:sp>
        <p:nvSpPr>
          <p:cNvPr id="168" name="Shape 168"/>
          <p:cNvSpPr/>
          <p:nvPr/>
        </p:nvSpPr>
        <p:spPr>
          <a:xfrm>
            <a:off x="4666958" y="6916798"/>
            <a:ext cx="3670884" cy="16484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>
              <a:lnSpc>
                <a:spcPct val="120000"/>
              </a:lnSpc>
              <a:defRPr sz="1800"/>
            </a:pPr>
            <a:r>
              <a:t>Mustafa Kemal Mah. 2141. Cad. </a:t>
            </a:r>
          </a:p>
          <a:p>
            <a:pPr algn="ctr">
              <a:lnSpc>
                <a:spcPct val="120000"/>
              </a:lnSpc>
              <a:defRPr sz="1800"/>
            </a:pPr>
            <a:r>
              <a:t>No:11/12 06520 Çankaya / Ankara</a:t>
            </a:r>
          </a:p>
          <a:p>
            <a:pPr algn="ctr">
              <a:lnSpc>
                <a:spcPct val="120000"/>
              </a:lnSpc>
              <a:defRPr sz="1800"/>
            </a:pPr>
            <a:r>
              <a:t>Tel: +90 (312) 430 65 63</a:t>
            </a:r>
          </a:p>
          <a:p>
            <a:pPr algn="ctr">
              <a:lnSpc>
                <a:spcPct val="120000"/>
              </a:lnSpc>
              <a:defRPr sz="1800"/>
            </a:pPr>
            <a:r>
              <a:t>Fax: +90 (312) 430 61 83</a:t>
            </a:r>
          </a:p>
          <a:p>
            <a:pPr algn="ctr">
              <a:lnSpc>
                <a:spcPct val="120000"/>
              </a:lnSpc>
              <a:defRPr sz="1800"/>
            </a:pPr>
            <a:r>
              <a:rPr u="sng">
                <a:hlinkClick r:id="rId3"/>
              </a:rPr>
              <a:t>seis@seis.org.tr</a:t>
            </a:r>
          </a:p>
        </p:txBody>
      </p:sp>
      <p:sp>
        <p:nvSpPr>
          <p:cNvPr id="169" name="Shape 169"/>
          <p:cNvSpPr/>
          <p:nvPr/>
        </p:nvSpPr>
        <p:spPr>
          <a:xfrm>
            <a:off x="4891055" y="5184788"/>
            <a:ext cx="3222690" cy="8324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>
              <a:defRPr sz="4500">
                <a:latin typeface="+mn-lt"/>
                <a:ea typeface="+mn-ea"/>
                <a:cs typeface="+mn-cs"/>
                <a:sym typeface="DINPro-Medium"/>
              </a:defRPr>
            </a:lvl1pPr>
          </a:lstStyle>
          <a:p>
            <a:r>
              <a:t>Teşekkürler</a:t>
            </a:r>
          </a:p>
        </p:txBody>
      </p:sp>
      <p:pic>
        <p:nvPicPr>
          <p:cNvPr id="170" name="pasted-image.pdf"/>
          <p:cNvPicPr>
            <a:picLocks noChangeAspect="1"/>
          </p:cNvPicPr>
          <p:nvPr/>
        </p:nvPicPr>
        <p:blipFill>
          <a:blip r:embed="rId4">
            <a:extLst/>
          </a:blip>
          <a:srcRect b="13416"/>
          <a:stretch>
            <a:fillRect/>
          </a:stretch>
        </p:blipFill>
        <p:spPr>
          <a:xfrm>
            <a:off x="397668" y="186522"/>
            <a:ext cx="10245129" cy="887057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1" name="pasted-image.pdf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656183" y="1764131"/>
            <a:ext cx="3692434" cy="24335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ck">
  <a:themeElements>
    <a:clrScheme name="Black">
      <a:dk1>
        <a:srgbClr val="666661"/>
      </a:dk1>
      <a:lt1>
        <a:srgbClr val="050866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DIN Pro"/>
        <a:ea typeface="DIN Pro"/>
        <a:cs typeface="DIN Pro"/>
      </a:majorFont>
      <a:minorFont>
        <a:latin typeface="DINPro-Medium"/>
        <a:ea typeface="DINPro-Medium"/>
        <a:cs typeface="DINPro-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chemeClr val="accent5">
                <a:satOff val="-73107"/>
                <a:lumOff val="65864"/>
              </a:schemeClr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5">
              <a:satOff val="-73107"/>
              <a:lumOff val="65864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666661"/>
            </a:solidFill>
            <a:effectLst/>
            <a:uFillTx/>
            <a:latin typeface="Roboto Regular"/>
            <a:ea typeface="Roboto Regular"/>
            <a:cs typeface="Roboto Regular"/>
            <a:sym typeface="Robot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DIN Pro"/>
        <a:ea typeface="DIN Pro"/>
        <a:cs typeface="DIN Pro"/>
      </a:majorFont>
      <a:minorFont>
        <a:latin typeface="DINPro-Medium"/>
        <a:ea typeface="DINPro-Medium"/>
        <a:cs typeface="DINPro-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chemeClr val="accent5">
                <a:satOff val="-73107"/>
                <a:lumOff val="65864"/>
              </a:schemeClr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5">
              <a:satOff val="-73107"/>
              <a:lumOff val="65864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600" b="0" i="0" u="none" strike="noStrike" cap="none" spc="0" normalizeH="0" baseline="0">
            <a:ln>
              <a:noFill/>
            </a:ln>
            <a:solidFill>
              <a:srgbClr val="666661"/>
            </a:solidFill>
            <a:effectLst/>
            <a:uFillTx/>
            <a:latin typeface="Roboto Regular"/>
            <a:ea typeface="Roboto Regular"/>
            <a:cs typeface="Roboto Regular"/>
            <a:sym typeface="Robot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2603</TotalTime>
  <Words>256</Words>
  <Application>Microsoft Office PowerPoint</Application>
  <PresentationFormat>Özel</PresentationFormat>
  <Paragraphs>62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Calibri</vt:lpstr>
      <vt:lpstr>DIN Pro</vt:lpstr>
      <vt:lpstr>DINPro-Medium</vt:lpstr>
      <vt:lpstr>Gill Sans</vt:lpstr>
      <vt:lpstr>Lucida Grande</vt:lpstr>
      <vt:lpstr>Roboto Regular</vt:lpstr>
      <vt:lpstr>Black</vt:lpstr>
      <vt:lpstr>PowerPoint Sunusu</vt:lpstr>
      <vt:lpstr>PowerPoint Sunusu</vt:lpstr>
      <vt:lpstr>Mevcut Durum</vt:lpstr>
      <vt:lpstr>Tıbbi Cihaz Sektörü Penceresinden </vt:lpstr>
      <vt:lpstr>Yapısal Değişim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Başlığı</dc:title>
  <dc:creator>ilke.eren</dc:creator>
  <cp:lastModifiedBy>İLKE KARACA</cp:lastModifiedBy>
  <cp:revision>110</cp:revision>
  <dcterms:modified xsi:type="dcterms:W3CDTF">2018-04-13T07:58:02Z</dcterms:modified>
</cp:coreProperties>
</file>